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91D"/>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5" d="100"/>
          <a:sy n="75" d="100"/>
        </p:scale>
        <p:origin x="-54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A54FD-EBCC-4C5B-9CF5-A7686CB7566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898A3343-C9F8-43BB-86AE-CB0956E7427A}">
      <dgm:prSet phldrT="[Text]"/>
      <dgm:spPr/>
      <dgm:t>
        <a:bodyPr/>
        <a:lstStyle/>
        <a:p>
          <a:r>
            <a:rPr lang="en-US" dirty="0" smtClean="0">
              <a:solidFill>
                <a:srgbClr val="002060"/>
              </a:solidFill>
            </a:rPr>
            <a:t>Sea beach</a:t>
          </a:r>
          <a:endParaRPr lang="en-US" dirty="0">
            <a:solidFill>
              <a:srgbClr val="002060"/>
            </a:solidFill>
          </a:endParaRPr>
        </a:p>
      </dgm:t>
    </dgm:pt>
    <dgm:pt modelId="{5F68F828-96E4-46CE-A4DF-910AFF1AEC4D}" type="parTrans" cxnId="{DC59E5A8-BBB9-4474-ACC4-93DF2EF379ED}">
      <dgm:prSet/>
      <dgm:spPr/>
      <dgm:t>
        <a:bodyPr/>
        <a:lstStyle/>
        <a:p>
          <a:endParaRPr lang="en-US">
            <a:solidFill>
              <a:srgbClr val="002060"/>
            </a:solidFill>
          </a:endParaRPr>
        </a:p>
      </dgm:t>
    </dgm:pt>
    <dgm:pt modelId="{77DE84CA-D561-46AB-8DEF-93AFE2967F97}" type="sibTrans" cxnId="{DC59E5A8-BBB9-4474-ACC4-93DF2EF379ED}">
      <dgm:prSet/>
      <dgm:spPr/>
      <dgm:t>
        <a:bodyPr/>
        <a:lstStyle/>
        <a:p>
          <a:endParaRPr lang="en-US">
            <a:solidFill>
              <a:srgbClr val="002060"/>
            </a:solidFill>
          </a:endParaRPr>
        </a:p>
      </dgm:t>
    </dgm:pt>
    <dgm:pt modelId="{753ECAFE-A132-4E17-9003-E06785C296C8}">
      <dgm:prSet phldrT="[Text]"/>
      <dgm:spPr/>
      <dgm:t>
        <a:bodyPr/>
        <a:lstStyle/>
        <a:p>
          <a:r>
            <a:rPr lang="en-US" dirty="0" err="1" smtClean="0">
              <a:solidFill>
                <a:srgbClr val="002060"/>
              </a:solidFill>
            </a:rPr>
            <a:t>Cox”s</a:t>
          </a:r>
          <a:r>
            <a:rPr lang="en-US" dirty="0" smtClean="0">
              <a:solidFill>
                <a:srgbClr val="002060"/>
              </a:solidFill>
            </a:rPr>
            <a:t> Bazar</a:t>
          </a:r>
          <a:endParaRPr lang="en-US" dirty="0">
            <a:solidFill>
              <a:srgbClr val="002060"/>
            </a:solidFill>
          </a:endParaRPr>
        </a:p>
      </dgm:t>
    </dgm:pt>
    <dgm:pt modelId="{B9936449-BA8A-451A-835D-7BAFAAE40ACF}" type="parTrans" cxnId="{96A39795-3A90-4C1E-961B-E5AB5F5B9AEF}">
      <dgm:prSet/>
      <dgm:spPr/>
      <dgm:t>
        <a:bodyPr/>
        <a:lstStyle/>
        <a:p>
          <a:endParaRPr lang="en-US">
            <a:solidFill>
              <a:srgbClr val="002060"/>
            </a:solidFill>
          </a:endParaRPr>
        </a:p>
      </dgm:t>
    </dgm:pt>
    <dgm:pt modelId="{7F9F4D63-62DE-4C73-89CB-0AA1AECFF081}" type="sibTrans" cxnId="{96A39795-3A90-4C1E-961B-E5AB5F5B9AEF}">
      <dgm:prSet/>
      <dgm:spPr/>
      <dgm:t>
        <a:bodyPr/>
        <a:lstStyle/>
        <a:p>
          <a:endParaRPr lang="en-US">
            <a:solidFill>
              <a:srgbClr val="002060"/>
            </a:solidFill>
          </a:endParaRPr>
        </a:p>
      </dgm:t>
    </dgm:pt>
    <dgm:pt modelId="{31D14AF1-EA20-4ABC-9D81-498F0095BE1D}">
      <dgm:prSet phldrT="[Text]"/>
      <dgm:spPr/>
      <dgm:t>
        <a:bodyPr/>
        <a:lstStyle/>
        <a:p>
          <a:r>
            <a:rPr lang="en-US" dirty="0" err="1" smtClean="0">
              <a:solidFill>
                <a:srgbClr val="002060"/>
              </a:solidFill>
            </a:rPr>
            <a:t>Inani</a:t>
          </a:r>
          <a:r>
            <a:rPr lang="en-US" dirty="0" smtClean="0">
              <a:solidFill>
                <a:srgbClr val="002060"/>
              </a:solidFill>
            </a:rPr>
            <a:t> beach</a:t>
          </a:r>
          <a:endParaRPr lang="en-US" dirty="0">
            <a:solidFill>
              <a:srgbClr val="002060"/>
            </a:solidFill>
          </a:endParaRPr>
        </a:p>
      </dgm:t>
    </dgm:pt>
    <dgm:pt modelId="{F888018C-241C-424F-AE6C-0B4D01D2F23F}" type="parTrans" cxnId="{E5EC105C-0ED9-42EB-B528-304DB96FCDC7}">
      <dgm:prSet/>
      <dgm:spPr/>
      <dgm:t>
        <a:bodyPr/>
        <a:lstStyle/>
        <a:p>
          <a:endParaRPr lang="en-US">
            <a:solidFill>
              <a:srgbClr val="002060"/>
            </a:solidFill>
          </a:endParaRPr>
        </a:p>
      </dgm:t>
    </dgm:pt>
    <dgm:pt modelId="{E5265A23-5C44-4C17-A5EA-BC09C28A3CFF}" type="sibTrans" cxnId="{E5EC105C-0ED9-42EB-B528-304DB96FCDC7}">
      <dgm:prSet/>
      <dgm:spPr/>
      <dgm:t>
        <a:bodyPr/>
        <a:lstStyle/>
        <a:p>
          <a:endParaRPr lang="en-US">
            <a:solidFill>
              <a:srgbClr val="002060"/>
            </a:solidFill>
          </a:endParaRPr>
        </a:p>
      </dgm:t>
    </dgm:pt>
    <dgm:pt modelId="{FC65CF3C-0DCE-427E-8338-DCA438E8FC02}">
      <dgm:prSet phldrT="[Text]"/>
      <dgm:spPr/>
      <dgm:t>
        <a:bodyPr/>
        <a:lstStyle/>
        <a:p>
          <a:r>
            <a:rPr lang="en-US" dirty="0" err="1" smtClean="0">
              <a:solidFill>
                <a:srgbClr val="002060"/>
              </a:solidFill>
            </a:rPr>
            <a:t>Rangamati</a:t>
          </a:r>
          <a:endParaRPr lang="en-US" dirty="0">
            <a:solidFill>
              <a:srgbClr val="002060"/>
            </a:solidFill>
          </a:endParaRPr>
        </a:p>
      </dgm:t>
    </dgm:pt>
    <dgm:pt modelId="{4330FCDE-9337-436C-B524-036EED8D9AEB}" type="parTrans" cxnId="{D7E8B8FA-970F-4D8E-9C42-C67991A8F115}">
      <dgm:prSet/>
      <dgm:spPr/>
      <dgm:t>
        <a:bodyPr/>
        <a:lstStyle/>
        <a:p>
          <a:endParaRPr lang="en-US">
            <a:solidFill>
              <a:srgbClr val="002060"/>
            </a:solidFill>
          </a:endParaRPr>
        </a:p>
      </dgm:t>
    </dgm:pt>
    <dgm:pt modelId="{8543BAB6-05C8-4B15-B655-C06BBF2E8B76}" type="sibTrans" cxnId="{D7E8B8FA-970F-4D8E-9C42-C67991A8F115}">
      <dgm:prSet/>
      <dgm:spPr/>
      <dgm:t>
        <a:bodyPr/>
        <a:lstStyle/>
        <a:p>
          <a:endParaRPr lang="en-US">
            <a:solidFill>
              <a:srgbClr val="002060"/>
            </a:solidFill>
          </a:endParaRPr>
        </a:p>
      </dgm:t>
    </dgm:pt>
    <dgm:pt modelId="{9B43212B-3602-4DA1-9272-BE6C47D89DB1}">
      <dgm:prSet phldrT="[Text]"/>
      <dgm:spPr/>
      <dgm:t>
        <a:bodyPr/>
        <a:lstStyle/>
        <a:p>
          <a:r>
            <a:rPr lang="en-US" dirty="0" err="1" smtClean="0">
              <a:solidFill>
                <a:srgbClr val="002060"/>
              </a:solidFill>
            </a:rPr>
            <a:t>Bandarban</a:t>
          </a:r>
          <a:endParaRPr lang="en-US" dirty="0">
            <a:solidFill>
              <a:srgbClr val="002060"/>
            </a:solidFill>
          </a:endParaRPr>
        </a:p>
      </dgm:t>
    </dgm:pt>
    <dgm:pt modelId="{D2C16B10-9FD8-45CD-ACC6-F3CC9052FE0D}" type="parTrans" cxnId="{E044CF77-905E-4558-9A9D-7D04A981685A}">
      <dgm:prSet/>
      <dgm:spPr/>
      <dgm:t>
        <a:bodyPr/>
        <a:lstStyle/>
        <a:p>
          <a:endParaRPr lang="en-US">
            <a:solidFill>
              <a:srgbClr val="002060"/>
            </a:solidFill>
          </a:endParaRPr>
        </a:p>
      </dgm:t>
    </dgm:pt>
    <dgm:pt modelId="{20A9A67B-07A2-4B46-AAE9-602A2409BD1C}" type="sibTrans" cxnId="{E044CF77-905E-4558-9A9D-7D04A981685A}">
      <dgm:prSet/>
      <dgm:spPr/>
      <dgm:t>
        <a:bodyPr/>
        <a:lstStyle/>
        <a:p>
          <a:endParaRPr lang="en-US">
            <a:solidFill>
              <a:srgbClr val="002060"/>
            </a:solidFill>
          </a:endParaRPr>
        </a:p>
      </dgm:t>
    </dgm:pt>
    <dgm:pt modelId="{1790047D-7659-480F-BE02-1E2592D8D4FD}">
      <dgm:prSet phldrT="[Text]"/>
      <dgm:spPr/>
      <dgm:t>
        <a:bodyPr/>
        <a:lstStyle/>
        <a:p>
          <a:r>
            <a:rPr lang="en-US" dirty="0" smtClean="0">
              <a:solidFill>
                <a:srgbClr val="002060"/>
              </a:solidFill>
            </a:rPr>
            <a:t>Forest</a:t>
          </a:r>
          <a:endParaRPr lang="en-US" dirty="0">
            <a:solidFill>
              <a:srgbClr val="002060"/>
            </a:solidFill>
          </a:endParaRPr>
        </a:p>
      </dgm:t>
    </dgm:pt>
    <dgm:pt modelId="{234A0A10-8E22-4077-B47A-1A1CD4B104A5}" type="parTrans" cxnId="{5470123E-7DD5-4AE1-9D15-B32326EAF071}">
      <dgm:prSet/>
      <dgm:spPr/>
      <dgm:t>
        <a:bodyPr/>
        <a:lstStyle/>
        <a:p>
          <a:endParaRPr lang="en-US">
            <a:solidFill>
              <a:srgbClr val="002060"/>
            </a:solidFill>
          </a:endParaRPr>
        </a:p>
      </dgm:t>
    </dgm:pt>
    <dgm:pt modelId="{B6EABC24-4FE5-41B3-89BF-B1A31F50D6AA}" type="sibTrans" cxnId="{5470123E-7DD5-4AE1-9D15-B32326EAF071}">
      <dgm:prSet/>
      <dgm:spPr/>
      <dgm:t>
        <a:bodyPr/>
        <a:lstStyle/>
        <a:p>
          <a:endParaRPr lang="en-US">
            <a:solidFill>
              <a:srgbClr val="002060"/>
            </a:solidFill>
          </a:endParaRPr>
        </a:p>
      </dgm:t>
    </dgm:pt>
    <dgm:pt modelId="{D08421A1-972F-4B9C-8BCC-9522EB65E136}">
      <dgm:prSet phldrT="[Text]"/>
      <dgm:spPr/>
      <dgm:t>
        <a:bodyPr/>
        <a:lstStyle/>
        <a:p>
          <a:r>
            <a:rPr lang="en-US" dirty="0" err="1" smtClean="0">
              <a:solidFill>
                <a:srgbClr val="002060"/>
              </a:solidFill>
            </a:rPr>
            <a:t>sundarban</a:t>
          </a:r>
          <a:endParaRPr lang="en-US" dirty="0">
            <a:solidFill>
              <a:srgbClr val="002060"/>
            </a:solidFill>
          </a:endParaRPr>
        </a:p>
      </dgm:t>
    </dgm:pt>
    <dgm:pt modelId="{6FAD3713-4C9C-4D04-95DC-21C8D72178A0}" type="parTrans" cxnId="{DBEF9D96-6BCB-4875-BCCA-0FB88D6DAC09}">
      <dgm:prSet/>
      <dgm:spPr/>
      <dgm:t>
        <a:bodyPr/>
        <a:lstStyle/>
        <a:p>
          <a:endParaRPr lang="en-US">
            <a:solidFill>
              <a:srgbClr val="002060"/>
            </a:solidFill>
          </a:endParaRPr>
        </a:p>
      </dgm:t>
    </dgm:pt>
    <dgm:pt modelId="{ADA94095-54A6-42B3-9335-CF3D67C425A5}" type="sibTrans" cxnId="{DBEF9D96-6BCB-4875-BCCA-0FB88D6DAC09}">
      <dgm:prSet/>
      <dgm:spPr/>
      <dgm:t>
        <a:bodyPr/>
        <a:lstStyle/>
        <a:p>
          <a:endParaRPr lang="en-US">
            <a:solidFill>
              <a:srgbClr val="002060"/>
            </a:solidFill>
          </a:endParaRPr>
        </a:p>
      </dgm:t>
    </dgm:pt>
    <dgm:pt modelId="{1D1570EB-C11A-4E67-9BC6-9A871A6B8D1F}">
      <dgm:prSet phldrT="[Text]"/>
      <dgm:spPr/>
      <dgm:t>
        <a:bodyPr/>
        <a:lstStyle/>
        <a:p>
          <a:r>
            <a:rPr lang="en-US" dirty="0" smtClean="0">
              <a:solidFill>
                <a:srgbClr val="002060"/>
              </a:solidFill>
            </a:rPr>
            <a:t>Chittagong </a:t>
          </a:r>
          <a:endParaRPr lang="en-US" dirty="0">
            <a:solidFill>
              <a:srgbClr val="002060"/>
            </a:solidFill>
          </a:endParaRPr>
        </a:p>
      </dgm:t>
    </dgm:pt>
    <dgm:pt modelId="{4EACBCAC-846D-41C3-8473-8132A5F0E7E6}" type="parTrans" cxnId="{DE995A0F-4F0E-46D6-9B0D-27AC286F902C}">
      <dgm:prSet/>
      <dgm:spPr/>
      <dgm:t>
        <a:bodyPr/>
        <a:lstStyle/>
        <a:p>
          <a:endParaRPr lang="en-US">
            <a:solidFill>
              <a:srgbClr val="002060"/>
            </a:solidFill>
          </a:endParaRPr>
        </a:p>
      </dgm:t>
    </dgm:pt>
    <dgm:pt modelId="{59DFC9BD-6715-4AE0-B6BB-E76CFA5C3FC6}" type="sibTrans" cxnId="{DE995A0F-4F0E-46D6-9B0D-27AC286F902C}">
      <dgm:prSet/>
      <dgm:spPr/>
      <dgm:t>
        <a:bodyPr/>
        <a:lstStyle/>
        <a:p>
          <a:endParaRPr lang="en-US">
            <a:solidFill>
              <a:srgbClr val="002060"/>
            </a:solidFill>
          </a:endParaRPr>
        </a:p>
      </dgm:t>
    </dgm:pt>
    <dgm:pt modelId="{31232662-A0FF-47B2-8747-1C44C0DA8C70}">
      <dgm:prSet phldrT="[Text]"/>
      <dgm:spPr/>
      <dgm:t>
        <a:bodyPr/>
        <a:lstStyle/>
        <a:p>
          <a:r>
            <a:rPr lang="en-US" dirty="0" err="1" smtClean="0">
              <a:solidFill>
                <a:srgbClr val="002060"/>
              </a:solidFill>
            </a:rPr>
            <a:t>Khagrachari</a:t>
          </a:r>
          <a:endParaRPr lang="en-US" dirty="0">
            <a:solidFill>
              <a:srgbClr val="002060"/>
            </a:solidFill>
          </a:endParaRPr>
        </a:p>
      </dgm:t>
    </dgm:pt>
    <dgm:pt modelId="{B021B07B-7DD2-4AD3-9989-C2065A249888}" type="parTrans" cxnId="{E2CAFDB4-1347-4D30-88F1-BB11EB3292F1}">
      <dgm:prSet/>
      <dgm:spPr/>
      <dgm:t>
        <a:bodyPr/>
        <a:lstStyle/>
        <a:p>
          <a:endParaRPr lang="en-US">
            <a:solidFill>
              <a:srgbClr val="002060"/>
            </a:solidFill>
          </a:endParaRPr>
        </a:p>
      </dgm:t>
    </dgm:pt>
    <dgm:pt modelId="{89B38764-37EE-4FB6-A9F9-E040C09C6687}" type="sibTrans" cxnId="{E2CAFDB4-1347-4D30-88F1-BB11EB3292F1}">
      <dgm:prSet/>
      <dgm:spPr/>
      <dgm:t>
        <a:bodyPr/>
        <a:lstStyle/>
        <a:p>
          <a:endParaRPr lang="en-US">
            <a:solidFill>
              <a:srgbClr val="002060"/>
            </a:solidFill>
          </a:endParaRPr>
        </a:p>
      </dgm:t>
    </dgm:pt>
    <dgm:pt modelId="{5DC27716-79AD-41AE-BD9C-75AE095044BF}" type="pres">
      <dgm:prSet presAssocID="{976A54FD-EBCC-4C5B-9CF5-A7686CB7566D}" presName="Name0" presStyleCnt="0">
        <dgm:presLayoutVars>
          <dgm:dir/>
          <dgm:animLvl val="lvl"/>
          <dgm:resizeHandles val="exact"/>
        </dgm:presLayoutVars>
      </dgm:prSet>
      <dgm:spPr/>
      <dgm:t>
        <a:bodyPr/>
        <a:lstStyle/>
        <a:p>
          <a:endParaRPr lang="en-US"/>
        </a:p>
      </dgm:t>
    </dgm:pt>
    <dgm:pt modelId="{EE773226-5951-4588-8261-82A39011D99E}" type="pres">
      <dgm:prSet presAssocID="{976A54FD-EBCC-4C5B-9CF5-A7686CB7566D}" presName="tSp" presStyleCnt="0"/>
      <dgm:spPr/>
    </dgm:pt>
    <dgm:pt modelId="{8DF37FC7-0DA0-4507-9CE5-E3AB58B52D1E}" type="pres">
      <dgm:prSet presAssocID="{976A54FD-EBCC-4C5B-9CF5-A7686CB7566D}" presName="bSp" presStyleCnt="0"/>
      <dgm:spPr/>
    </dgm:pt>
    <dgm:pt modelId="{A7B3C777-2AF6-43B0-9FB0-A689D0FD9381}" type="pres">
      <dgm:prSet presAssocID="{976A54FD-EBCC-4C5B-9CF5-A7686CB7566D}" presName="process" presStyleCnt="0"/>
      <dgm:spPr/>
    </dgm:pt>
    <dgm:pt modelId="{24232E94-BF30-4EE6-881A-406032A3CF89}" type="pres">
      <dgm:prSet presAssocID="{898A3343-C9F8-43BB-86AE-CB0956E7427A}" presName="composite1" presStyleCnt="0"/>
      <dgm:spPr/>
    </dgm:pt>
    <dgm:pt modelId="{718185BA-9CE7-473E-B7D0-95E7D4417A09}" type="pres">
      <dgm:prSet presAssocID="{898A3343-C9F8-43BB-86AE-CB0956E7427A}" presName="dummyNode1" presStyleLbl="node1" presStyleIdx="0" presStyleCnt="3"/>
      <dgm:spPr/>
    </dgm:pt>
    <dgm:pt modelId="{C5471039-C759-4BBB-879B-E2F06D545930}" type="pres">
      <dgm:prSet presAssocID="{898A3343-C9F8-43BB-86AE-CB0956E7427A}" presName="childNode1" presStyleLbl="bgAcc1" presStyleIdx="0" presStyleCnt="3">
        <dgm:presLayoutVars>
          <dgm:bulletEnabled val="1"/>
        </dgm:presLayoutVars>
      </dgm:prSet>
      <dgm:spPr/>
      <dgm:t>
        <a:bodyPr/>
        <a:lstStyle/>
        <a:p>
          <a:endParaRPr lang="en-US"/>
        </a:p>
      </dgm:t>
    </dgm:pt>
    <dgm:pt modelId="{746B36EE-9619-40A7-AF53-7FED89541AF8}" type="pres">
      <dgm:prSet presAssocID="{898A3343-C9F8-43BB-86AE-CB0956E7427A}" presName="childNode1tx" presStyleLbl="bgAcc1" presStyleIdx="0" presStyleCnt="3">
        <dgm:presLayoutVars>
          <dgm:bulletEnabled val="1"/>
        </dgm:presLayoutVars>
      </dgm:prSet>
      <dgm:spPr/>
      <dgm:t>
        <a:bodyPr/>
        <a:lstStyle/>
        <a:p>
          <a:endParaRPr lang="en-US"/>
        </a:p>
      </dgm:t>
    </dgm:pt>
    <dgm:pt modelId="{A3212A86-0EDF-4063-8193-51145274E1EC}" type="pres">
      <dgm:prSet presAssocID="{898A3343-C9F8-43BB-86AE-CB0956E7427A}" presName="parentNode1" presStyleLbl="node1" presStyleIdx="0" presStyleCnt="3">
        <dgm:presLayoutVars>
          <dgm:chMax val="1"/>
          <dgm:bulletEnabled val="1"/>
        </dgm:presLayoutVars>
      </dgm:prSet>
      <dgm:spPr/>
      <dgm:t>
        <a:bodyPr/>
        <a:lstStyle/>
        <a:p>
          <a:endParaRPr lang="en-US"/>
        </a:p>
      </dgm:t>
    </dgm:pt>
    <dgm:pt modelId="{45C2C995-1753-467A-96DF-63B4D6C64CDC}" type="pres">
      <dgm:prSet presAssocID="{898A3343-C9F8-43BB-86AE-CB0956E7427A}" presName="connSite1" presStyleCnt="0"/>
      <dgm:spPr/>
    </dgm:pt>
    <dgm:pt modelId="{D993FC6B-D655-4008-A9C9-0D85EDB228A1}" type="pres">
      <dgm:prSet presAssocID="{77DE84CA-D561-46AB-8DEF-93AFE2967F97}" presName="Name9" presStyleLbl="sibTrans2D1" presStyleIdx="0" presStyleCnt="2"/>
      <dgm:spPr/>
      <dgm:t>
        <a:bodyPr/>
        <a:lstStyle/>
        <a:p>
          <a:endParaRPr lang="en-US"/>
        </a:p>
      </dgm:t>
    </dgm:pt>
    <dgm:pt modelId="{017FA93D-393C-4DC4-BFC9-C7FCBC659E88}" type="pres">
      <dgm:prSet presAssocID="{FC65CF3C-0DCE-427E-8338-DCA438E8FC02}" presName="composite2" presStyleCnt="0"/>
      <dgm:spPr/>
    </dgm:pt>
    <dgm:pt modelId="{6B3182DF-EACE-4A71-91B5-7B3B013646F0}" type="pres">
      <dgm:prSet presAssocID="{FC65CF3C-0DCE-427E-8338-DCA438E8FC02}" presName="dummyNode2" presStyleLbl="node1" presStyleIdx="0" presStyleCnt="3"/>
      <dgm:spPr/>
    </dgm:pt>
    <dgm:pt modelId="{1155D9E4-CF21-4A30-830D-EA95D1C392DA}" type="pres">
      <dgm:prSet presAssocID="{FC65CF3C-0DCE-427E-8338-DCA438E8FC02}" presName="childNode2" presStyleLbl="bgAcc1" presStyleIdx="1" presStyleCnt="3">
        <dgm:presLayoutVars>
          <dgm:bulletEnabled val="1"/>
        </dgm:presLayoutVars>
      </dgm:prSet>
      <dgm:spPr/>
      <dgm:t>
        <a:bodyPr/>
        <a:lstStyle/>
        <a:p>
          <a:endParaRPr lang="en-US"/>
        </a:p>
      </dgm:t>
    </dgm:pt>
    <dgm:pt modelId="{3B628C37-4C4E-4D3A-8428-2785C85FB272}" type="pres">
      <dgm:prSet presAssocID="{FC65CF3C-0DCE-427E-8338-DCA438E8FC02}" presName="childNode2tx" presStyleLbl="bgAcc1" presStyleIdx="1" presStyleCnt="3">
        <dgm:presLayoutVars>
          <dgm:bulletEnabled val="1"/>
        </dgm:presLayoutVars>
      </dgm:prSet>
      <dgm:spPr/>
      <dgm:t>
        <a:bodyPr/>
        <a:lstStyle/>
        <a:p>
          <a:endParaRPr lang="en-US"/>
        </a:p>
      </dgm:t>
    </dgm:pt>
    <dgm:pt modelId="{3E9DF3D2-AB59-453C-A5DD-28A18C76A117}" type="pres">
      <dgm:prSet presAssocID="{FC65CF3C-0DCE-427E-8338-DCA438E8FC02}" presName="parentNode2" presStyleLbl="node1" presStyleIdx="1" presStyleCnt="3">
        <dgm:presLayoutVars>
          <dgm:chMax val="0"/>
          <dgm:bulletEnabled val="1"/>
        </dgm:presLayoutVars>
      </dgm:prSet>
      <dgm:spPr/>
      <dgm:t>
        <a:bodyPr/>
        <a:lstStyle/>
        <a:p>
          <a:endParaRPr lang="en-US"/>
        </a:p>
      </dgm:t>
    </dgm:pt>
    <dgm:pt modelId="{D65D2FCE-8DD7-487C-84C1-AD8C90741818}" type="pres">
      <dgm:prSet presAssocID="{FC65CF3C-0DCE-427E-8338-DCA438E8FC02}" presName="connSite2" presStyleCnt="0"/>
      <dgm:spPr/>
    </dgm:pt>
    <dgm:pt modelId="{3D065472-5E8A-4396-91A7-983354E81A6B}" type="pres">
      <dgm:prSet presAssocID="{8543BAB6-05C8-4B15-B655-C06BBF2E8B76}" presName="Name18" presStyleLbl="sibTrans2D1" presStyleIdx="1" presStyleCnt="2"/>
      <dgm:spPr/>
      <dgm:t>
        <a:bodyPr/>
        <a:lstStyle/>
        <a:p>
          <a:endParaRPr lang="en-US"/>
        </a:p>
      </dgm:t>
    </dgm:pt>
    <dgm:pt modelId="{B58FFC71-E5A3-439E-82CB-ABCA4F80DBEE}" type="pres">
      <dgm:prSet presAssocID="{1790047D-7659-480F-BE02-1E2592D8D4FD}" presName="composite1" presStyleCnt="0"/>
      <dgm:spPr/>
    </dgm:pt>
    <dgm:pt modelId="{F53DBE97-D36A-47DE-9CD5-5F1D0A9DCBB9}" type="pres">
      <dgm:prSet presAssocID="{1790047D-7659-480F-BE02-1E2592D8D4FD}" presName="dummyNode1" presStyleLbl="node1" presStyleIdx="1" presStyleCnt="3"/>
      <dgm:spPr/>
    </dgm:pt>
    <dgm:pt modelId="{DB4F74CC-D1DE-4806-9873-0FE1AAE9E274}" type="pres">
      <dgm:prSet presAssocID="{1790047D-7659-480F-BE02-1E2592D8D4FD}" presName="childNode1" presStyleLbl="bgAcc1" presStyleIdx="2" presStyleCnt="3">
        <dgm:presLayoutVars>
          <dgm:bulletEnabled val="1"/>
        </dgm:presLayoutVars>
      </dgm:prSet>
      <dgm:spPr/>
      <dgm:t>
        <a:bodyPr/>
        <a:lstStyle/>
        <a:p>
          <a:endParaRPr lang="en-US"/>
        </a:p>
      </dgm:t>
    </dgm:pt>
    <dgm:pt modelId="{6116D6BA-10A2-4FD3-A8C0-34216034755E}" type="pres">
      <dgm:prSet presAssocID="{1790047D-7659-480F-BE02-1E2592D8D4FD}" presName="childNode1tx" presStyleLbl="bgAcc1" presStyleIdx="2" presStyleCnt="3">
        <dgm:presLayoutVars>
          <dgm:bulletEnabled val="1"/>
        </dgm:presLayoutVars>
      </dgm:prSet>
      <dgm:spPr/>
      <dgm:t>
        <a:bodyPr/>
        <a:lstStyle/>
        <a:p>
          <a:endParaRPr lang="en-US"/>
        </a:p>
      </dgm:t>
    </dgm:pt>
    <dgm:pt modelId="{A645961E-FD33-48E2-9B20-ECBBBE1CD295}" type="pres">
      <dgm:prSet presAssocID="{1790047D-7659-480F-BE02-1E2592D8D4FD}" presName="parentNode1" presStyleLbl="node1" presStyleIdx="2" presStyleCnt="3">
        <dgm:presLayoutVars>
          <dgm:chMax val="1"/>
          <dgm:bulletEnabled val="1"/>
        </dgm:presLayoutVars>
      </dgm:prSet>
      <dgm:spPr/>
      <dgm:t>
        <a:bodyPr/>
        <a:lstStyle/>
        <a:p>
          <a:endParaRPr lang="en-US"/>
        </a:p>
      </dgm:t>
    </dgm:pt>
    <dgm:pt modelId="{7EB072B4-C92B-4575-B7AB-DC5868F235E6}" type="pres">
      <dgm:prSet presAssocID="{1790047D-7659-480F-BE02-1E2592D8D4FD}" presName="connSite1" presStyleCnt="0"/>
      <dgm:spPr/>
    </dgm:pt>
  </dgm:ptLst>
  <dgm:cxnLst>
    <dgm:cxn modelId="{5470123E-7DD5-4AE1-9D15-B32326EAF071}" srcId="{976A54FD-EBCC-4C5B-9CF5-A7686CB7566D}" destId="{1790047D-7659-480F-BE02-1E2592D8D4FD}" srcOrd="2" destOrd="0" parTransId="{234A0A10-8E22-4077-B47A-1A1CD4B104A5}" sibTransId="{B6EABC24-4FE5-41B3-89BF-B1A31F50D6AA}"/>
    <dgm:cxn modelId="{6EBAD4D5-2754-48C5-9DAE-84C7F0D596C3}" type="presOf" srcId="{1D1570EB-C11A-4E67-9BC6-9A871A6B8D1F}" destId="{6116D6BA-10A2-4FD3-A8C0-34216034755E}" srcOrd="1" destOrd="1" presId="urn:microsoft.com/office/officeart/2005/8/layout/hProcess4"/>
    <dgm:cxn modelId="{E2CAFDB4-1347-4D30-88F1-BB11EB3292F1}" srcId="{FC65CF3C-0DCE-427E-8338-DCA438E8FC02}" destId="{31232662-A0FF-47B2-8747-1C44C0DA8C70}" srcOrd="1" destOrd="0" parTransId="{B021B07B-7DD2-4AD3-9989-C2065A249888}" sibTransId="{89B38764-37EE-4FB6-A9F9-E040C09C6687}"/>
    <dgm:cxn modelId="{954B4162-5450-478A-A815-1C3BFB1D5555}" type="presOf" srcId="{898A3343-C9F8-43BB-86AE-CB0956E7427A}" destId="{A3212A86-0EDF-4063-8193-51145274E1EC}" srcOrd="0" destOrd="0" presId="urn:microsoft.com/office/officeart/2005/8/layout/hProcess4"/>
    <dgm:cxn modelId="{05E3565C-9140-4122-9527-FCC6FDD28E62}" type="presOf" srcId="{753ECAFE-A132-4E17-9003-E06785C296C8}" destId="{C5471039-C759-4BBB-879B-E2F06D545930}" srcOrd="0" destOrd="0" presId="urn:microsoft.com/office/officeart/2005/8/layout/hProcess4"/>
    <dgm:cxn modelId="{D49CF5A7-6275-4EE9-904C-54F81E5852FB}" type="presOf" srcId="{1D1570EB-C11A-4E67-9BC6-9A871A6B8D1F}" destId="{DB4F74CC-D1DE-4806-9873-0FE1AAE9E274}" srcOrd="0" destOrd="1" presId="urn:microsoft.com/office/officeart/2005/8/layout/hProcess4"/>
    <dgm:cxn modelId="{E044CF77-905E-4558-9A9D-7D04A981685A}" srcId="{FC65CF3C-0DCE-427E-8338-DCA438E8FC02}" destId="{9B43212B-3602-4DA1-9272-BE6C47D89DB1}" srcOrd="0" destOrd="0" parTransId="{D2C16B10-9FD8-45CD-ACC6-F3CC9052FE0D}" sibTransId="{20A9A67B-07A2-4B46-AAE9-602A2409BD1C}"/>
    <dgm:cxn modelId="{396844E3-6A56-4D45-9E53-5228F3745962}" type="presOf" srcId="{31D14AF1-EA20-4ABC-9D81-498F0095BE1D}" destId="{C5471039-C759-4BBB-879B-E2F06D545930}" srcOrd="0" destOrd="1" presId="urn:microsoft.com/office/officeart/2005/8/layout/hProcess4"/>
    <dgm:cxn modelId="{8CAF6962-1D2B-4376-89DB-0AA328C8CB71}" type="presOf" srcId="{31232662-A0FF-47B2-8747-1C44C0DA8C70}" destId="{1155D9E4-CF21-4A30-830D-EA95D1C392DA}" srcOrd="0" destOrd="1" presId="urn:microsoft.com/office/officeart/2005/8/layout/hProcess4"/>
    <dgm:cxn modelId="{C5121F80-9991-4FEF-9BB0-5637B056B1D6}" type="presOf" srcId="{D08421A1-972F-4B9C-8BCC-9522EB65E136}" destId="{DB4F74CC-D1DE-4806-9873-0FE1AAE9E274}" srcOrd="0" destOrd="0" presId="urn:microsoft.com/office/officeart/2005/8/layout/hProcess4"/>
    <dgm:cxn modelId="{96A39795-3A90-4C1E-961B-E5AB5F5B9AEF}" srcId="{898A3343-C9F8-43BB-86AE-CB0956E7427A}" destId="{753ECAFE-A132-4E17-9003-E06785C296C8}" srcOrd="0" destOrd="0" parTransId="{B9936449-BA8A-451A-835D-7BAFAAE40ACF}" sibTransId="{7F9F4D63-62DE-4C73-89CB-0AA1AECFF081}"/>
    <dgm:cxn modelId="{D7E8B8FA-970F-4D8E-9C42-C67991A8F115}" srcId="{976A54FD-EBCC-4C5B-9CF5-A7686CB7566D}" destId="{FC65CF3C-0DCE-427E-8338-DCA438E8FC02}" srcOrd="1" destOrd="0" parTransId="{4330FCDE-9337-436C-B524-036EED8D9AEB}" sibTransId="{8543BAB6-05C8-4B15-B655-C06BBF2E8B76}"/>
    <dgm:cxn modelId="{DF2DCFCD-940B-49FF-A515-7750AD8CEEDA}" type="presOf" srcId="{77DE84CA-D561-46AB-8DEF-93AFE2967F97}" destId="{D993FC6B-D655-4008-A9C9-0D85EDB228A1}" srcOrd="0" destOrd="0" presId="urn:microsoft.com/office/officeart/2005/8/layout/hProcess4"/>
    <dgm:cxn modelId="{E69DB8CF-848F-42BC-9D1D-4F5133A6146F}" type="presOf" srcId="{753ECAFE-A132-4E17-9003-E06785C296C8}" destId="{746B36EE-9619-40A7-AF53-7FED89541AF8}" srcOrd="1" destOrd="0" presId="urn:microsoft.com/office/officeart/2005/8/layout/hProcess4"/>
    <dgm:cxn modelId="{2CC710F8-1368-4391-9C34-2FE05D719C7E}" type="presOf" srcId="{D08421A1-972F-4B9C-8BCC-9522EB65E136}" destId="{6116D6BA-10A2-4FD3-A8C0-34216034755E}" srcOrd="1" destOrd="0" presId="urn:microsoft.com/office/officeart/2005/8/layout/hProcess4"/>
    <dgm:cxn modelId="{0315CE2E-9E7B-441C-8D67-48C90C33E636}" type="presOf" srcId="{976A54FD-EBCC-4C5B-9CF5-A7686CB7566D}" destId="{5DC27716-79AD-41AE-BD9C-75AE095044BF}" srcOrd="0" destOrd="0" presId="urn:microsoft.com/office/officeart/2005/8/layout/hProcess4"/>
    <dgm:cxn modelId="{197C83E1-9AB5-4661-ABD1-D0425AB0A2CC}" type="presOf" srcId="{9B43212B-3602-4DA1-9272-BE6C47D89DB1}" destId="{3B628C37-4C4E-4D3A-8428-2785C85FB272}" srcOrd="1" destOrd="0" presId="urn:microsoft.com/office/officeart/2005/8/layout/hProcess4"/>
    <dgm:cxn modelId="{2F334B43-0539-49E6-91FA-5FEFAAB435C7}" type="presOf" srcId="{8543BAB6-05C8-4B15-B655-C06BBF2E8B76}" destId="{3D065472-5E8A-4396-91A7-983354E81A6B}" srcOrd="0" destOrd="0" presId="urn:microsoft.com/office/officeart/2005/8/layout/hProcess4"/>
    <dgm:cxn modelId="{2C82B8F6-3915-44DE-B018-DE6589F299CC}" type="presOf" srcId="{9B43212B-3602-4DA1-9272-BE6C47D89DB1}" destId="{1155D9E4-CF21-4A30-830D-EA95D1C392DA}" srcOrd="0" destOrd="0" presId="urn:microsoft.com/office/officeart/2005/8/layout/hProcess4"/>
    <dgm:cxn modelId="{DE995A0F-4F0E-46D6-9B0D-27AC286F902C}" srcId="{1790047D-7659-480F-BE02-1E2592D8D4FD}" destId="{1D1570EB-C11A-4E67-9BC6-9A871A6B8D1F}" srcOrd="1" destOrd="0" parTransId="{4EACBCAC-846D-41C3-8473-8132A5F0E7E6}" sibTransId="{59DFC9BD-6715-4AE0-B6BB-E76CFA5C3FC6}"/>
    <dgm:cxn modelId="{05958400-99EE-484F-9B4C-8AF8CB7F6F4E}" type="presOf" srcId="{31D14AF1-EA20-4ABC-9D81-498F0095BE1D}" destId="{746B36EE-9619-40A7-AF53-7FED89541AF8}" srcOrd="1" destOrd="1" presId="urn:microsoft.com/office/officeart/2005/8/layout/hProcess4"/>
    <dgm:cxn modelId="{13C8BDDC-4E26-4AF3-92D7-A88CC5BCDE14}" type="presOf" srcId="{1790047D-7659-480F-BE02-1E2592D8D4FD}" destId="{A645961E-FD33-48E2-9B20-ECBBBE1CD295}" srcOrd="0" destOrd="0" presId="urn:microsoft.com/office/officeart/2005/8/layout/hProcess4"/>
    <dgm:cxn modelId="{A998141C-7979-44D9-B6B4-347AEC1B7805}" type="presOf" srcId="{31232662-A0FF-47B2-8747-1C44C0DA8C70}" destId="{3B628C37-4C4E-4D3A-8428-2785C85FB272}" srcOrd="1" destOrd="1" presId="urn:microsoft.com/office/officeart/2005/8/layout/hProcess4"/>
    <dgm:cxn modelId="{E5EC105C-0ED9-42EB-B528-304DB96FCDC7}" srcId="{898A3343-C9F8-43BB-86AE-CB0956E7427A}" destId="{31D14AF1-EA20-4ABC-9D81-498F0095BE1D}" srcOrd="1" destOrd="0" parTransId="{F888018C-241C-424F-AE6C-0B4D01D2F23F}" sibTransId="{E5265A23-5C44-4C17-A5EA-BC09C28A3CFF}"/>
    <dgm:cxn modelId="{D4169B82-83E2-4CFA-A12B-0C88B9C7423A}" type="presOf" srcId="{FC65CF3C-0DCE-427E-8338-DCA438E8FC02}" destId="{3E9DF3D2-AB59-453C-A5DD-28A18C76A117}" srcOrd="0" destOrd="0" presId="urn:microsoft.com/office/officeart/2005/8/layout/hProcess4"/>
    <dgm:cxn modelId="{DC59E5A8-BBB9-4474-ACC4-93DF2EF379ED}" srcId="{976A54FD-EBCC-4C5B-9CF5-A7686CB7566D}" destId="{898A3343-C9F8-43BB-86AE-CB0956E7427A}" srcOrd="0" destOrd="0" parTransId="{5F68F828-96E4-46CE-A4DF-910AFF1AEC4D}" sibTransId="{77DE84CA-D561-46AB-8DEF-93AFE2967F97}"/>
    <dgm:cxn modelId="{DBEF9D96-6BCB-4875-BCCA-0FB88D6DAC09}" srcId="{1790047D-7659-480F-BE02-1E2592D8D4FD}" destId="{D08421A1-972F-4B9C-8BCC-9522EB65E136}" srcOrd="0" destOrd="0" parTransId="{6FAD3713-4C9C-4D04-95DC-21C8D72178A0}" sibTransId="{ADA94095-54A6-42B3-9335-CF3D67C425A5}"/>
    <dgm:cxn modelId="{6E9AB21B-7A73-4271-AEB3-AF9216FB9F34}" type="presParOf" srcId="{5DC27716-79AD-41AE-BD9C-75AE095044BF}" destId="{EE773226-5951-4588-8261-82A39011D99E}" srcOrd="0" destOrd="0" presId="urn:microsoft.com/office/officeart/2005/8/layout/hProcess4"/>
    <dgm:cxn modelId="{001E16D3-1C1D-49AD-94B6-1F06970869A1}" type="presParOf" srcId="{5DC27716-79AD-41AE-BD9C-75AE095044BF}" destId="{8DF37FC7-0DA0-4507-9CE5-E3AB58B52D1E}" srcOrd="1" destOrd="0" presId="urn:microsoft.com/office/officeart/2005/8/layout/hProcess4"/>
    <dgm:cxn modelId="{21F25E41-0760-4A13-8D69-724CAE472C3E}" type="presParOf" srcId="{5DC27716-79AD-41AE-BD9C-75AE095044BF}" destId="{A7B3C777-2AF6-43B0-9FB0-A689D0FD9381}" srcOrd="2" destOrd="0" presId="urn:microsoft.com/office/officeart/2005/8/layout/hProcess4"/>
    <dgm:cxn modelId="{DD626EFB-DE61-480F-943C-F79A34813D26}" type="presParOf" srcId="{A7B3C777-2AF6-43B0-9FB0-A689D0FD9381}" destId="{24232E94-BF30-4EE6-881A-406032A3CF89}" srcOrd="0" destOrd="0" presId="urn:microsoft.com/office/officeart/2005/8/layout/hProcess4"/>
    <dgm:cxn modelId="{57D4D3FB-6515-406B-A447-219A9CC8B6CD}" type="presParOf" srcId="{24232E94-BF30-4EE6-881A-406032A3CF89}" destId="{718185BA-9CE7-473E-B7D0-95E7D4417A09}" srcOrd="0" destOrd="0" presId="urn:microsoft.com/office/officeart/2005/8/layout/hProcess4"/>
    <dgm:cxn modelId="{5E87B1BE-D592-4F93-AC7A-D718C4F9874F}" type="presParOf" srcId="{24232E94-BF30-4EE6-881A-406032A3CF89}" destId="{C5471039-C759-4BBB-879B-E2F06D545930}" srcOrd="1" destOrd="0" presId="urn:microsoft.com/office/officeart/2005/8/layout/hProcess4"/>
    <dgm:cxn modelId="{00178226-6644-48DC-912C-3F22CF58FE73}" type="presParOf" srcId="{24232E94-BF30-4EE6-881A-406032A3CF89}" destId="{746B36EE-9619-40A7-AF53-7FED89541AF8}" srcOrd="2" destOrd="0" presId="urn:microsoft.com/office/officeart/2005/8/layout/hProcess4"/>
    <dgm:cxn modelId="{2C5C7455-B170-433E-AECE-FC0355F7ACFD}" type="presParOf" srcId="{24232E94-BF30-4EE6-881A-406032A3CF89}" destId="{A3212A86-0EDF-4063-8193-51145274E1EC}" srcOrd="3" destOrd="0" presId="urn:microsoft.com/office/officeart/2005/8/layout/hProcess4"/>
    <dgm:cxn modelId="{23620DA9-ED25-4935-B4B5-13981216C1E9}" type="presParOf" srcId="{24232E94-BF30-4EE6-881A-406032A3CF89}" destId="{45C2C995-1753-467A-96DF-63B4D6C64CDC}" srcOrd="4" destOrd="0" presId="urn:microsoft.com/office/officeart/2005/8/layout/hProcess4"/>
    <dgm:cxn modelId="{4060470E-3277-4F36-9C46-702909B348A3}" type="presParOf" srcId="{A7B3C777-2AF6-43B0-9FB0-A689D0FD9381}" destId="{D993FC6B-D655-4008-A9C9-0D85EDB228A1}" srcOrd="1" destOrd="0" presId="urn:microsoft.com/office/officeart/2005/8/layout/hProcess4"/>
    <dgm:cxn modelId="{5D831FEC-A406-4D65-AE8B-CB15A4E32283}" type="presParOf" srcId="{A7B3C777-2AF6-43B0-9FB0-A689D0FD9381}" destId="{017FA93D-393C-4DC4-BFC9-C7FCBC659E88}" srcOrd="2" destOrd="0" presId="urn:microsoft.com/office/officeart/2005/8/layout/hProcess4"/>
    <dgm:cxn modelId="{A9ECF230-AADB-4BCC-A67E-03F8D77DB13A}" type="presParOf" srcId="{017FA93D-393C-4DC4-BFC9-C7FCBC659E88}" destId="{6B3182DF-EACE-4A71-91B5-7B3B013646F0}" srcOrd="0" destOrd="0" presId="urn:microsoft.com/office/officeart/2005/8/layout/hProcess4"/>
    <dgm:cxn modelId="{08A936F8-2828-4AE0-8585-4B4BE73C4AE7}" type="presParOf" srcId="{017FA93D-393C-4DC4-BFC9-C7FCBC659E88}" destId="{1155D9E4-CF21-4A30-830D-EA95D1C392DA}" srcOrd="1" destOrd="0" presId="urn:microsoft.com/office/officeart/2005/8/layout/hProcess4"/>
    <dgm:cxn modelId="{1772C349-92CB-4A33-9492-581C1261D7AB}" type="presParOf" srcId="{017FA93D-393C-4DC4-BFC9-C7FCBC659E88}" destId="{3B628C37-4C4E-4D3A-8428-2785C85FB272}" srcOrd="2" destOrd="0" presId="urn:microsoft.com/office/officeart/2005/8/layout/hProcess4"/>
    <dgm:cxn modelId="{808D81EC-7BC3-428B-9B3F-D680E1D29519}" type="presParOf" srcId="{017FA93D-393C-4DC4-BFC9-C7FCBC659E88}" destId="{3E9DF3D2-AB59-453C-A5DD-28A18C76A117}" srcOrd="3" destOrd="0" presId="urn:microsoft.com/office/officeart/2005/8/layout/hProcess4"/>
    <dgm:cxn modelId="{22F212BB-B279-4632-8029-07D0A98DCC0F}" type="presParOf" srcId="{017FA93D-393C-4DC4-BFC9-C7FCBC659E88}" destId="{D65D2FCE-8DD7-487C-84C1-AD8C90741818}" srcOrd="4" destOrd="0" presId="urn:microsoft.com/office/officeart/2005/8/layout/hProcess4"/>
    <dgm:cxn modelId="{7F275820-FBEB-49E4-A9CC-E2B6020943D2}" type="presParOf" srcId="{A7B3C777-2AF6-43B0-9FB0-A689D0FD9381}" destId="{3D065472-5E8A-4396-91A7-983354E81A6B}" srcOrd="3" destOrd="0" presId="urn:microsoft.com/office/officeart/2005/8/layout/hProcess4"/>
    <dgm:cxn modelId="{BB4D91EA-400B-4229-9F7E-92FED37EA0D2}" type="presParOf" srcId="{A7B3C777-2AF6-43B0-9FB0-A689D0FD9381}" destId="{B58FFC71-E5A3-439E-82CB-ABCA4F80DBEE}" srcOrd="4" destOrd="0" presId="urn:microsoft.com/office/officeart/2005/8/layout/hProcess4"/>
    <dgm:cxn modelId="{6DFBEFCE-D804-4123-8FA1-5A40163F9DC0}" type="presParOf" srcId="{B58FFC71-E5A3-439E-82CB-ABCA4F80DBEE}" destId="{F53DBE97-D36A-47DE-9CD5-5F1D0A9DCBB9}" srcOrd="0" destOrd="0" presId="urn:microsoft.com/office/officeart/2005/8/layout/hProcess4"/>
    <dgm:cxn modelId="{F230A9F3-821B-42CF-8C4B-F9CA82B9BBF3}" type="presParOf" srcId="{B58FFC71-E5A3-439E-82CB-ABCA4F80DBEE}" destId="{DB4F74CC-D1DE-4806-9873-0FE1AAE9E274}" srcOrd="1" destOrd="0" presId="urn:microsoft.com/office/officeart/2005/8/layout/hProcess4"/>
    <dgm:cxn modelId="{F46E60E9-2305-478B-83F7-2983B8E160B3}" type="presParOf" srcId="{B58FFC71-E5A3-439E-82CB-ABCA4F80DBEE}" destId="{6116D6BA-10A2-4FD3-A8C0-34216034755E}" srcOrd="2" destOrd="0" presId="urn:microsoft.com/office/officeart/2005/8/layout/hProcess4"/>
    <dgm:cxn modelId="{9E1B356B-9CF9-4277-A3E1-BB78828B7E97}" type="presParOf" srcId="{B58FFC71-E5A3-439E-82CB-ABCA4F80DBEE}" destId="{A645961E-FD33-48E2-9B20-ECBBBE1CD295}" srcOrd="3" destOrd="0" presId="urn:microsoft.com/office/officeart/2005/8/layout/hProcess4"/>
    <dgm:cxn modelId="{2D074E4D-AEB4-427B-AC73-D8C141110F72}" type="presParOf" srcId="{B58FFC71-E5A3-439E-82CB-ABCA4F80DBEE}" destId="{7EB072B4-C92B-4575-B7AB-DC5868F235E6}"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2781A-CBF5-4A91-A6D8-39C28DE12463}"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15FAEA50-0993-4439-841E-0B4C6A98B384}">
      <dgm:prSet phldrT="[Text]"/>
      <dgm:spPr/>
      <dgm:t>
        <a:bodyPr/>
        <a:lstStyle/>
        <a:p>
          <a:r>
            <a:rPr lang="en-US" b="1" i="1" dirty="0" err="1" smtClean="0">
              <a:solidFill>
                <a:srgbClr val="FF0000"/>
              </a:solidFill>
            </a:rPr>
            <a:t>Lakkatura</a:t>
          </a:r>
          <a:r>
            <a:rPr lang="en-US" b="1" i="1" dirty="0" smtClean="0">
              <a:solidFill>
                <a:srgbClr val="FF0000"/>
              </a:solidFill>
            </a:rPr>
            <a:t> tea garden</a:t>
          </a:r>
          <a:endParaRPr lang="en-US" b="1" i="1" dirty="0">
            <a:solidFill>
              <a:srgbClr val="FF0000"/>
            </a:solidFill>
          </a:endParaRPr>
        </a:p>
      </dgm:t>
    </dgm:pt>
    <dgm:pt modelId="{46F474E9-4845-447F-ACD6-6DE5A4148137}" type="parTrans" cxnId="{3449C07A-B8EB-4DFC-ACE6-68EB04FAD328}">
      <dgm:prSet/>
      <dgm:spPr/>
      <dgm:t>
        <a:bodyPr/>
        <a:lstStyle/>
        <a:p>
          <a:endParaRPr lang="en-US"/>
        </a:p>
      </dgm:t>
    </dgm:pt>
    <dgm:pt modelId="{BDA819AD-98DA-4D8A-92DB-7D30CBA56325}" type="sibTrans" cxnId="{3449C07A-B8EB-4DFC-ACE6-68EB04FAD328}">
      <dgm:prSet/>
      <dgm:spPr/>
      <dgm:t>
        <a:bodyPr/>
        <a:lstStyle/>
        <a:p>
          <a:endParaRPr lang="en-US"/>
        </a:p>
      </dgm:t>
    </dgm:pt>
    <dgm:pt modelId="{72B78499-ACFB-4CA1-9BA3-E72DF5F6C15D}">
      <dgm:prSet phldrT="[Text]" custT="1"/>
      <dgm:spPr/>
      <dgm:t>
        <a:bodyPr/>
        <a:lstStyle/>
        <a:p>
          <a:r>
            <a:rPr lang="en-US" sz="1100" b="1" i="1" dirty="0" err="1" smtClean="0">
              <a:solidFill>
                <a:srgbClr val="FF0000"/>
              </a:solidFill>
            </a:rPr>
            <a:t>Sreemongol</a:t>
          </a:r>
          <a:r>
            <a:rPr lang="en-US" sz="1100" b="1" i="1" dirty="0" smtClean="0">
              <a:solidFill>
                <a:srgbClr val="FF0000"/>
              </a:solidFill>
            </a:rPr>
            <a:t> rain forest</a:t>
          </a:r>
          <a:endParaRPr lang="en-US" sz="800" b="1" i="1" dirty="0">
            <a:solidFill>
              <a:srgbClr val="FF0000"/>
            </a:solidFill>
          </a:endParaRPr>
        </a:p>
      </dgm:t>
    </dgm:pt>
    <dgm:pt modelId="{BE7270A8-7436-4747-9465-2EAB0D477704}" type="parTrans" cxnId="{FE29EA53-E630-4DFC-ACB0-123F29D8DF26}">
      <dgm:prSet/>
      <dgm:spPr/>
      <dgm:t>
        <a:bodyPr/>
        <a:lstStyle/>
        <a:p>
          <a:endParaRPr lang="en-US"/>
        </a:p>
      </dgm:t>
    </dgm:pt>
    <dgm:pt modelId="{EC547A7F-26E3-4A87-B18D-84B0CEA33D6D}" type="sibTrans" cxnId="{FE29EA53-E630-4DFC-ACB0-123F29D8DF26}">
      <dgm:prSet/>
      <dgm:spPr/>
      <dgm:t>
        <a:bodyPr/>
        <a:lstStyle/>
        <a:p>
          <a:endParaRPr lang="en-US"/>
        </a:p>
      </dgm:t>
    </dgm:pt>
    <dgm:pt modelId="{788419C0-263D-47EA-BC89-B89026134637}">
      <dgm:prSet phldrT="[Text]"/>
      <dgm:spPr/>
      <dgm:t>
        <a:bodyPr/>
        <a:lstStyle/>
        <a:p>
          <a:r>
            <a:rPr lang="en-US" b="1" i="1" dirty="0" err="1" smtClean="0">
              <a:solidFill>
                <a:srgbClr val="FF0000"/>
              </a:solidFill>
            </a:rPr>
            <a:t>Malnicherra</a:t>
          </a:r>
          <a:r>
            <a:rPr lang="en-US" b="1" i="1" dirty="0" smtClean="0">
              <a:solidFill>
                <a:srgbClr val="FF0000"/>
              </a:solidFill>
            </a:rPr>
            <a:t> tea garden</a:t>
          </a:r>
          <a:endParaRPr lang="en-US" b="1" i="1" dirty="0">
            <a:solidFill>
              <a:srgbClr val="FF0000"/>
            </a:solidFill>
          </a:endParaRPr>
        </a:p>
      </dgm:t>
    </dgm:pt>
    <dgm:pt modelId="{124B0197-D53B-4395-9BDA-F02E5CE8DC77}" type="parTrans" cxnId="{F88B3FD0-7E01-4858-97EB-BA20AC4471F4}">
      <dgm:prSet/>
      <dgm:spPr/>
      <dgm:t>
        <a:bodyPr/>
        <a:lstStyle/>
        <a:p>
          <a:endParaRPr lang="en-US"/>
        </a:p>
      </dgm:t>
    </dgm:pt>
    <dgm:pt modelId="{203FF557-3283-4DFE-8E2B-40B98C280B7D}" type="sibTrans" cxnId="{F88B3FD0-7E01-4858-97EB-BA20AC4471F4}">
      <dgm:prSet/>
      <dgm:spPr/>
      <dgm:t>
        <a:bodyPr/>
        <a:lstStyle/>
        <a:p>
          <a:endParaRPr lang="en-US"/>
        </a:p>
      </dgm:t>
    </dgm:pt>
    <dgm:pt modelId="{F644166F-FFB2-4D97-844E-4C47E6804D40}" type="pres">
      <dgm:prSet presAssocID="{3222781A-CBF5-4A91-A6D8-39C28DE12463}" presName="Name0" presStyleCnt="0">
        <dgm:presLayoutVars>
          <dgm:chMax val="7"/>
          <dgm:chPref val="7"/>
          <dgm:dir/>
          <dgm:animLvl val="lvl"/>
        </dgm:presLayoutVars>
      </dgm:prSet>
      <dgm:spPr/>
    </dgm:pt>
    <dgm:pt modelId="{60BC2527-B0AD-450D-91E5-4D37C009EF03}" type="pres">
      <dgm:prSet presAssocID="{15FAEA50-0993-4439-841E-0B4C6A98B384}" presName="Accent1" presStyleCnt="0"/>
      <dgm:spPr/>
    </dgm:pt>
    <dgm:pt modelId="{CE7C967D-1F14-4FB3-AE9D-790540F15115}" type="pres">
      <dgm:prSet presAssocID="{15FAEA50-0993-4439-841E-0B4C6A98B384}" presName="Accent" presStyleLbl="node1" presStyleIdx="0" presStyleCnt="3"/>
      <dgm:spPr/>
    </dgm:pt>
    <dgm:pt modelId="{CF780528-8A4B-4C44-A8A0-636BC9A8193C}" type="pres">
      <dgm:prSet presAssocID="{15FAEA50-0993-4439-841E-0B4C6A98B384}" presName="Parent1" presStyleLbl="revTx" presStyleIdx="0" presStyleCnt="3">
        <dgm:presLayoutVars>
          <dgm:chMax val="1"/>
          <dgm:chPref val="1"/>
          <dgm:bulletEnabled val="1"/>
        </dgm:presLayoutVars>
      </dgm:prSet>
      <dgm:spPr/>
      <dgm:t>
        <a:bodyPr/>
        <a:lstStyle/>
        <a:p>
          <a:endParaRPr lang="en-US"/>
        </a:p>
      </dgm:t>
    </dgm:pt>
    <dgm:pt modelId="{17E9BF40-8CB9-48CE-A013-556EE4960A41}" type="pres">
      <dgm:prSet presAssocID="{72B78499-ACFB-4CA1-9BA3-E72DF5F6C15D}" presName="Accent2" presStyleCnt="0"/>
      <dgm:spPr/>
    </dgm:pt>
    <dgm:pt modelId="{1CC00F43-660E-459A-B535-77E96F54F691}" type="pres">
      <dgm:prSet presAssocID="{72B78499-ACFB-4CA1-9BA3-E72DF5F6C15D}" presName="Accent" presStyleLbl="node1" presStyleIdx="1" presStyleCnt="3"/>
      <dgm:spPr/>
    </dgm:pt>
    <dgm:pt modelId="{9A78B129-2329-42BD-978B-66F07CDDE8EE}" type="pres">
      <dgm:prSet presAssocID="{72B78499-ACFB-4CA1-9BA3-E72DF5F6C15D}" presName="Parent2" presStyleLbl="revTx" presStyleIdx="1" presStyleCnt="3" custLinFactNeighborX="1514" custLinFactNeighborY="6056">
        <dgm:presLayoutVars>
          <dgm:chMax val="1"/>
          <dgm:chPref val="1"/>
          <dgm:bulletEnabled val="1"/>
        </dgm:presLayoutVars>
      </dgm:prSet>
      <dgm:spPr/>
      <dgm:t>
        <a:bodyPr/>
        <a:lstStyle/>
        <a:p>
          <a:endParaRPr lang="en-US"/>
        </a:p>
      </dgm:t>
    </dgm:pt>
    <dgm:pt modelId="{390323BC-DAE5-434B-B1A6-F3807CBB38F3}" type="pres">
      <dgm:prSet presAssocID="{788419C0-263D-47EA-BC89-B89026134637}" presName="Accent3" presStyleCnt="0"/>
      <dgm:spPr/>
    </dgm:pt>
    <dgm:pt modelId="{F9727FC6-7EAF-4084-A392-8B5709BA74A3}" type="pres">
      <dgm:prSet presAssocID="{788419C0-263D-47EA-BC89-B89026134637}" presName="Accent" presStyleLbl="node1" presStyleIdx="2" presStyleCnt="3"/>
      <dgm:spPr/>
    </dgm:pt>
    <dgm:pt modelId="{7AC1CFB6-CA47-407A-AF2F-18BDBD9888E9}" type="pres">
      <dgm:prSet presAssocID="{788419C0-263D-47EA-BC89-B89026134637}" presName="Parent3" presStyleLbl="revTx" presStyleIdx="2" presStyleCnt="3">
        <dgm:presLayoutVars>
          <dgm:chMax val="1"/>
          <dgm:chPref val="1"/>
          <dgm:bulletEnabled val="1"/>
        </dgm:presLayoutVars>
      </dgm:prSet>
      <dgm:spPr/>
    </dgm:pt>
  </dgm:ptLst>
  <dgm:cxnLst>
    <dgm:cxn modelId="{FE29EA53-E630-4DFC-ACB0-123F29D8DF26}" srcId="{3222781A-CBF5-4A91-A6D8-39C28DE12463}" destId="{72B78499-ACFB-4CA1-9BA3-E72DF5F6C15D}" srcOrd="1" destOrd="0" parTransId="{BE7270A8-7436-4747-9465-2EAB0D477704}" sibTransId="{EC547A7F-26E3-4A87-B18D-84B0CEA33D6D}"/>
    <dgm:cxn modelId="{CB0BFFFA-6275-42E0-B37E-9C09D928B534}" type="presOf" srcId="{3222781A-CBF5-4A91-A6D8-39C28DE12463}" destId="{F644166F-FFB2-4D97-844E-4C47E6804D40}" srcOrd="0" destOrd="0" presId="urn:microsoft.com/office/officeart/2009/layout/CircleArrowProcess"/>
    <dgm:cxn modelId="{F88B3FD0-7E01-4858-97EB-BA20AC4471F4}" srcId="{3222781A-CBF5-4A91-A6D8-39C28DE12463}" destId="{788419C0-263D-47EA-BC89-B89026134637}" srcOrd="2" destOrd="0" parTransId="{124B0197-D53B-4395-9BDA-F02E5CE8DC77}" sibTransId="{203FF557-3283-4DFE-8E2B-40B98C280B7D}"/>
    <dgm:cxn modelId="{54A8BBDF-FDB0-4DCE-A978-90AAE4D3D49F}" type="presOf" srcId="{72B78499-ACFB-4CA1-9BA3-E72DF5F6C15D}" destId="{9A78B129-2329-42BD-978B-66F07CDDE8EE}" srcOrd="0" destOrd="0" presId="urn:microsoft.com/office/officeart/2009/layout/CircleArrowProcess"/>
    <dgm:cxn modelId="{B92D21E8-F73D-4F8F-8C2A-8715AFFCACA1}" type="presOf" srcId="{788419C0-263D-47EA-BC89-B89026134637}" destId="{7AC1CFB6-CA47-407A-AF2F-18BDBD9888E9}" srcOrd="0" destOrd="0" presId="urn:microsoft.com/office/officeart/2009/layout/CircleArrowProcess"/>
    <dgm:cxn modelId="{7974E366-B796-4525-BCA6-A9A82A3C8186}" type="presOf" srcId="{15FAEA50-0993-4439-841E-0B4C6A98B384}" destId="{CF780528-8A4B-4C44-A8A0-636BC9A8193C}" srcOrd="0" destOrd="0" presId="urn:microsoft.com/office/officeart/2009/layout/CircleArrowProcess"/>
    <dgm:cxn modelId="{3449C07A-B8EB-4DFC-ACE6-68EB04FAD328}" srcId="{3222781A-CBF5-4A91-A6D8-39C28DE12463}" destId="{15FAEA50-0993-4439-841E-0B4C6A98B384}" srcOrd="0" destOrd="0" parTransId="{46F474E9-4845-447F-ACD6-6DE5A4148137}" sibTransId="{BDA819AD-98DA-4D8A-92DB-7D30CBA56325}"/>
    <dgm:cxn modelId="{EE9DEADD-8B38-4028-8018-CBFDBA718BDE}" type="presParOf" srcId="{F644166F-FFB2-4D97-844E-4C47E6804D40}" destId="{60BC2527-B0AD-450D-91E5-4D37C009EF03}" srcOrd="0" destOrd="0" presId="urn:microsoft.com/office/officeart/2009/layout/CircleArrowProcess"/>
    <dgm:cxn modelId="{5BD392D4-AB7D-4062-91D9-A7ADFC35934B}" type="presParOf" srcId="{60BC2527-B0AD-450D-91E5-4D37C009EF03}" destId="{CE7C967D-1F14-4FB3-AE9D-790540F15115}" srcOrd="0" destOrd="0" presId="urn:microsoft.com/office/officeart/2009/layout/CircleArrowProcess"/>
    <dgm:cxn modelId="{65D2E379-9947-4EE4-93A9-8A120C1EBE23}" type="presParOf" srcId="{F644166F-FFB2-4D97-844E-4C47E6804D40}" destId="{CF780528-8A4B-4C44-A8A0-636BC9A8193C}" srcOrd="1" destOrd="0" presId="urn:microsoft.com/office/officeart/2009/layout/CircleArrowProcess"/>
    <dgm:cxn modelId="{23D3A5AF-1C34-4C2E-A33D-149F17854C35}" type="presParOf" srcId="{F644166F-FFB2-4D97-844E-4C47E6804D40}" destId="{17E9BF40-8CB9-48CE-A013-556EE4960A41}" srcOrd="2" destOrd="0" presId="urn:microsoft.com/office/officeart/2009/layout/CircleArrowProcess"/>
    <dgm:cxn modelId="{7F00B4F2-B7DB-427F-871D-46820A90AFEF}" type="presParOf" srcId="{17E9BF40-8CB9-48CE-A013-556EE4960A41}" destId="{1CC00F43-660E-459A-B535-77E96F54F691}" srcOrd="0" destOrd="0" presId="urn:microsoft.com/office/officeart/2009/layout/CircleArrowProcess"/>
    <dgm:cxn modelId="{C5A8D609-8107-4D5D-A28C-78A0CC555473}" type="presParOf" srcId="{F644166F-FFB2-4D97-844E-4C47E6804D40}" destId="{9A78B129-2329-42BD-978B-66F07CDDE8EE}" srcOrd="3" destOrd="0" presId="urn:microsoft.com/office/officeart/2009/layout/CircleArrowProcess"/>
    <dgm:cxn modelId="{7D98DF86-76A9-4E3F-A234-3888EBD9CDB8}" type="presParOf" srcId="{F644166F-FFB2-4D97-844E-4C47E6804D40}" destId="{390323BC-DAE5-434B-B1A6-F3807CBB38F3}" srcOrd="4" destOrd="0" presId="urn:microsoft.com/office/officeart/2009/layout/CircleArrowProcess"/>
    <dgm:cxn modelId="{CEEC3465-2750-4A52-8936-BDD19D095EBF}" type="presParOf" srcId="{390323BC-DAE5-434B-B1A6-F3807CBB38F3}" destId="{F9727FC6-7EAF-4084-A392-8B5709BA74A3}" srcOrd="0" destOrd="0" presId="urn:microsoft.com/office/officeart/2009/layout/CircleArrowProcess"/>
    <dgm:cxn modelId="{6FFA2FB5-8E50-4CD6-AC27-6719F2385A7C}" type="presParOf" srcId="{F644166F-FFB2-4D97-844E-4C47E6804D40}" destId="{7AC1CFB6-CA47-407A-AF2F-18BDBD9888E9}"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71039-C759-4BBB-879B-E2F06D545930}">
      <dsp:nvSpPr>
        <dsp:cNvPr id="0" name=""/>
        <dsp:cNvSpPr/>
      </dsp:nvSpPr>
      <dsp:spPr>
        <a:xfrm>
          <a:off x="3317" y="1644625"/>
          <a:ext cx="1355068" cy="1117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smtClean="0">
              <a:solidFill>
                <a:srgbClr val="002060"/>
              </a:solidFill>
            </a:rPr>
            <a:t>Cox”s</a:t>
          </a:r>
          <a:r>
            <a:rPr lang="en-US" sz="1700" kern="1200" dirty="0" smtClean="0">
              <a:solidFill>
                <a:srgbClr val="002060"/>
              </a:solidFill>
            </a:rPr>
            <a:t> Bazar</a:t>
          </a:r>
          <a:endParaRPr lang="en-US" sz="1700" kern="1200" dirty="0">
            <a:solidFill>
              <a:srgbClr val="002060"/>
            </a:solidFill>
          </a:endParaRPr>
        </a:p>
        <a:p>
          <a:pPr marL="171450" lvl="1" indent="-171450" algn="l" defTabSz="755650">
            <a:lnSpc>
              <a:spcPct val="90000"/>
            </a:lnSpc>
            <a:spcBef>
              <a:spcPct val="0"/>
            </a:spcBef>
            <a:spcAft>
              <a:spcPct val="15000"/>
            </a:spcAft>
            <a:buChar char="••"/>
          </a:pPr>
          <a:r>
            <a:rPr lang="en-US" sz="1700" kern="1200" dirty="0" err="1" smtClean="0">
              <a:solidFill>
                <a:srgbClr val="002060"/>
              </a:solidFill>
            </a:rPr>
            <a:t>Inani</a:t>
          </a:r>
          <a:r>
            <a:rPr lang="en-US" sz="1700" kern="1200" dirty="0" smtClean="0">
              <a:solidFill>
                <a:srgbClr val="002060"/>
              </a:solidFill>
            </a:rPr>
            <a:t> beach</a:t>
          </a:r>
          <a:endParaRPr lang="en-US" sz="1700" kern="1200" dirty="0">
            <a:solidFill>
              <a:srgbClr val="002060"/>
            </a:solidFill>
          </a:endParaRPr>
        </a:p>
      </dsp:txBody>
      <dsp:txXfrm>
        <a:off x="29037" y="1670345"/>
        <a:ext cx="1303628" cy="826712"/>
      </dsp:txXfrm>
    </dsp:sp>
    <dsp:sp modelId="{D993FC6B-D655-4008-A9C9-0D85EDB228A1}">
      <dsp:nvSpPr>
        <dsp:cNvPr id="0" name=""/>
        <dsp:cNvSpPr/>
      </dsp:nvSpPr>
      <dsp:spPr>
        <a:xfrm>
          <a:off x="795387" y="2020562"/>
          <a:ext cx="1332260" cy="1332260"/>
        </a:xfrm>
        <a:prstGeom prst="leftCircularArrow">
          <a:avLst>
            <a:gd name="adj1" fmla="val 1946"/>
            <a:gd name="adj2" fmla="val 232851"/>
            <a:gd name="adj3" fmla="val 2008362"/>
            <a:gd name="adj4" fmla="val 9024489"/>
            <a:gd name="adj5" fmla="val 22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212A86-0EDF-4063-8193-51145274E1EC}">
      <dsp:nvSpPr>
        <dsp:cNvPr id="0" name=""/>
        <dsp:cNvSpPr/>
      </dsp:nvSpPr>
      <dsp:spPr>
        <a:xfrm>
          <a:off x="304443" y="2522778"/>
          <a:ext cx="1204505" cy="478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rgbClr val="002060"/>
              </a:solidFill>
            </a:rPr>
            <a:t>Sea beach</a:t>
          </a:r>
          <a:endParaRPr lang="en-US" sz="2000" kern="1200" dirty="0">
            <a:solidFill>
              <a:srgbClr val="002060"/>
            </a:solidFill>
          </a:endParaRPr>
        </a:p>
      </dsp:txBody>
      <dsp:txXfrm>
        <a:off x="318472" y="2536807"/>
        <a:ext cx="1176447" cy="450934"/>
      </dsp:txXfrm>
    </dsp:sp>
    <dsp:sp modelId="{1155D9E4-CF21-4A30-830D-EA95D1C392DA}">
      <dsp:nvSpPr>
        <dsp:cNvPr id="0" name=""/>
        <dsp:cNvSpPr/>
      </dsp:nvSpPr>
      <dsp:spPr>
        <a:xfrm>
          <a:off x="1632402" y="1644625"/>
          <a:ext cx="1355068" cy="1117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smtClean="0">
              <a:solidFill>
                <a:srgbClr val="002060"/>
              </a:solidFill>
            </a:rPr>
            <a:t>Bandarban</a:t>
          </a:r>
          <a:endParaRPr lang="en-US" sz="1700" kern="1200" dirty="0">
            <a:solidFill>
              <a:srgbClr val="002060"/>
            </a:solidFill>
          </a:endParaRPr>
        </a:p>
        <a:p>
          <a:pPr marL="171450" lvl="1" indent="-171450" algn="l" defTabSz="755650">
            <a:lnSpc>
              <a:spcPct val="90000"/>
            </a:lnSpc>
            <a:spcBef>
              <a:spcPct val="0"/>
            </a:spcBef>
            <a:spcAft>
              <a:spcPct val="15000"/>
            </a:spcAft>
            <a:buChar char="••"/>
          </a:pPr>
          <a:r>
            <a:rPr lang="en-US" sz="1700" kern="1200" dirty="0" err="1" smtClean="0">
              <a:solidFill>
                <a:srgbClr val="002060"/>
              </a:solidFill>
            </a:rPr>
            <a:t>Khagrachari</a:t>
          </a:r>
          <a:endParaRPr lang="en-US" sz="1700" kern="1200" dirty="0">
            <a:solidFill>
              <a:srgbClr val="002060"/>
            </a:solidFill>
          </a:endParaRPr>
        </a:p>
      </dsp:txBody>
      <dsp:txXfrm>
        <a:off x="1658122" y="1909841"/>
        <a:ext cx="1303628" cy="826712"/>
      </dsp:txXfrm>
    </dsp:sp>
    <dsp:sp modelId="{3D065472-5E8A-4396-91A7-983354E81A6B}">
      <dsp:nvSpPr>
        <dsp:cNvPr id="0" name=""/>
        <dsp:cNvSpPr/>
      </dsp:nvSpPr>
      <dsp:spPr>
        <a:xfrm>
          <a:off x="2413181" y="1010255"/>
          <a:ext cx="1505408" cy="1505408"/>
        </a:xfrm>
        <a:prstGeom prst="circularArrow">
          <a:avLst>
            <a:gd name="adj1" fmla="val 1722"/>
            <a:gd name="adj2" fmla="val 205022"/>
            <a:gd name="adj3" fmla="val 19619467"/>
            <a:gd name="adj4" fmla="val 12575511"/>
            <a:gd name="adj5" fmla="val 20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9DF3D2-AB59-453C-A5DD-28A18C76A117}">
      <dsp:nvSpPr>
        <dsp:cNvPr id="0" name=""/>
        <dsp:cNvSpPr/>
      </dsp:nvSpPr>
      <dsp:spPr>
        <a:xfrm>
          <a:off x="1933529" y="1405129"/>
          <a:ext cx="1204505" cy="478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err="1" smtClean="0">
              <a:solidFill>
                <a:srgbClr val="002060"/>
              </a:solidFill>
            </a:rPr>
            <a:t>Rangamati</a:t>
          </a:r>
          <a:endParaRPr lang="en-US" sz="2000" kern="1200" dirty="0">
            <a:solidFill>
              <a:srgbClr val="002060"/>
            </a:solidFill>
          </a:endParaRPr>
        </a:p>
      </dsp:txBody>
      <dsp:txXfrm>
        <a:off x="1947558" y="1419158"/>
        <a:ext cx="1176447" cy="450934"/>
      </dsp:txXfrm>
    </dsp:sp>
    <dsp:sp modelId="{DB4F74CC-D1DE-4806-9873-0FE1AAE9E274}">
      <dsp:nvSpPr>
        <dsp:cNvPr id="0" name=""/>
        <dsp:cNvSpPr/>
      </dsp:nvSpPr>
      <dsp:spPr>
        <a:xfrm>
          <a:off x="3261488" y="1644625"/>
          <a:ext cx="1355068" cy="1117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smtClean="0">
              <a:solidFill>
                <a:srgbClr val="002060"/>
              </a:solidFill>
            </a:rPr>
            <a:t>sundarban</a:t>
          </a:r>
          <a:endParaRPr lang="en-US" sz="1700" kern="1200" dirty="0">
            <a:solidFill>
              <a:srgbClr val="002060"/>
            </a:solidFill>
          </a:endParaRPr>
        </a:p>
        <a:p>
          <a:pPr marL="171450" lvl="1" indent="-171450" algn="l" defTabSz="755650">
            <a:lnSpc>
              <a:spcPct val="90000"/>
            </a:lnSpc>
            <a:spcBef>
              <a:spcPct val="0"/>
            </a:spcBef>
            <a:spcAft>
              <a:spcPct val="15000"/>
            </a:spcAft>
            <a:buChar char="••"/>
          </a:pPr>
          <a:r>
            <a:rPr lang="en-US" sz="1700" kern="1200" dirty="0" smtClean="0">
              <a:solidFill>
                <a:srgbClr val="002060"/>
              </a:solidFill>
            </a:rPr>
            <a:t>Chittagong </a:t>
          </a:r>
          <a:endParaRPr lang="en-US" sz="1700" kern="1200" dirty="0">
            <a:solidFill>
              <a:srgbClr val="002060"/>
            </a:solidFill>
          </a:endParaRPr>
        </a:p>
      </dsp:txBody>
      <dsp:txXfrm>
        <a:off x="3287208" y="1670345"/>
        <a:ext cx="1303628" cy="826712"/>
      </dsp:txXfrm>
    </dsp:sp>
    <dsp:sp modelId="{A645961E-FD33-48E2-9B20-ECBBBE1CD295}">
      <dsp:nvSpPr>
        <dsp:cNvPr id="0" name=""/>
        <dsp:cNvSpPr/>
      </dsp:nvSpPr>
      <dsp:spPr>
        <a:xfrm>
          <a:off x="3562615" y="2522778"/>
          <a:ext cx="1204505" cy="478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solidFill>
                <a:srgbClr val="002060"/>
              </a:solidFill>
            </a:rPr>
            <a:t>Forest</a:t>
          </a:r>
          <a:endParaRPr lang="en-US" sz="2000" kern="1200" dirty="0">
            <a:solidFill>
              <a:srgbClr val="002060"/>
            </a:solidFill>
          </a:endParaRPr>
        </a:p>
      </dsp:txBody>
      <dsp:txXfrm>
        <a:off x="3576644" y="2536807"/>
        <a:ext cx="1176447" cy="450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C967D-1F14-4FB3-AE9D-790540F15115}">
      <dsp:nvSpPr>
        <dsp:cNvPr id="0" name=""/>
        <dsp:cNvSpPr/>
      </dsp:nvSpPr>
      <dsp:spPr>
        <a:xfrm>
          <a:off x="1588343" y="0"/>
          <a:ext cx="1509874" cy="151010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80528-8A4B-4C44-A8A0-636BC9A8193C}">
      <dsp:nvSpPr>
        <dsp:cNvPr id="0" name=""/>
        <dsp:cNvSpPr/>
      </dsp:nvSpPr>
      <dsp:spPr>
        <a:xfrm>
          <a:off x="1922075" y="545193"/>
          <a:ext cx="839008" cy="41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1" kern="1200" dirty="0" err="1" smtClean="0">
              <a:solidFill>
                <a:srgbClr val="FF0000"/>
              </a:solidFill>
            </a:rPr>
            <a:t>Lakkatura</a:t>
          </a:r>
          <a:r>
            <a:rPr lang="en-US" sz="1200" b="1" i="1" kern="1200" dirty="0" smtClean="0">
              <a:solidFill>
                <a:srgbClr val="FF0000"/>
              </a:solidFill>
            </a:rPr>
            <a:t> tea garden</a:t>
          </a:r>
          <a:endParaRPr lang="en-US" sz="1200" b="1" i="1" kern="1200" dirty="0">
            <a:solidFill>
              <a:srgbClr val="FF0000"/>
            </a:solidFill>
          </a:endParaRPr>
        </a:p>
      </dsp:txBody>
      <dsp:txXfrm>
        <a:off x="1922075" y="545193"/>
        <a:ext cx="839008" cy="419403"/>
      </dsp:txXfrm>
    </dsp:sp>
    <dsp:sp modelId="{1CC00F43-660E-459A-B535-77E96F54F691}">
      <dsp:nvSpPr>
        <dsp:cNvPr id="0" name=""/>
        <dsp:cNvSpPr/>
      </dsp:nvSpPr>
      <dsp:spPr>
        <a:xfrm>
          <a:off x="1168981" y="867666"/>
          <a:ext cx="1509874" cy="151010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8B129-2329-42BD-978B-66F07CDDE8EE}">
      <dsp:nvSpPr>
        <dsp:cNvPr id="0" name=""/>
        <dsp:cNvSpPr/>
      </dsp:nvSpPr>
      <dsp:spPr>
        <a:xfrm>
          <a:off x="1517117" y="1443278"/>
          <a:ext cx="839008" cy="41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i="1" kern="1200" dirty="0" err="1" smtClean="0">
              <a:solidFill>
                <a:srgbClr val="FF0000"/>
              </a:solidFill>
            </a:rPr>
            <a:t>Sreemongol</a:t>
          </a:r>
          <a:r>
            <a:rPr lang="en-US" sz="1100" b="1" i="1" kern="1200" dirty="0" smtClean="0">
              <a:solidFill>
                <a:srgbClr val="FF0000"/>
              </a:solidFill>
            </a:rPr>
            <a:t> rain forest</a:t>
          </a:r>
          <a:endParaRPr lang="en-US" sz="800" b="1" i="1" kern="1200" dirty="0">
            <a:solidFill>
              <a:srgbClr val="FF0000"/>
            </a:solidFill>
          </a:endParaRPr>
        </a:p>
      </dsp:txBody>
      <dsp:txXfrm>
        <a:off x="1517117" y="1443278"/>
        <a:ext cx="839008" cy="419403"/>
      </dsp:txXfrm>
    </dsp:sp>
    <dsp:sp modelId="{F9727FC6-7EAF-4084-A392-8B5709BA74A3}">
      <dsp:nvSpPr>
        <dsp:cNvPr id="0" name=""/>
        <dsp:cNvSpPr/>
      </dsp:nvSpPr>
      <dsp:spPr>
        <a:xfrm>
          <a:off x="1695807" y="1839165"/>
          <a:ext cx="1297216" cy="129773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1CFB6-CA47-407A-AF2F-18BDBD9888E9}">
      <dsp:nvSpPr>
        <dsp:cNvPr id="0" name=""/>
        <dsp:cNvSpPr/>
      </dsp:nvSpPr>
      <dsp:spPr>
        <a:xfrm>
          <a:off x="1924060" y="2291819"/>
          <a:ext cx="839008" cy="41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1" kern="1200" dirty="0" err="1" smtClean="0">
              <a:solidFill>
                <a:srgbClr val="FF0000"/>
              </a:solidFill>
            </a:rPr>
            <a:t>Malnicherra</a:t>
          </a:r>
          <a:r>
            <a:rPr lang="en-US" sz="1200" b="1" i="1" kern="1200" dirty="0" smtClean="0">
              <a:solidFill>
                <a:srgbClr val="FF0000"/>
              </a:solidFill>
            </a:rPr>
            <a:t> tea garden</a:t>
          </a:r>
          <a:endParaRPr lang="en-US" sz="1200" b="1" i="1" kern="1200" dirty="0">
            <a:solidFill>
              <a:srgbClr val="FF0000"/>
            </a:solidFill>
          </a:endParaRPr>
        </a:p>
      </dsp:txBody>
      <dsp:txXfrm>
        <a:off x="1924060" y="2291819"/>
        <a:ext cx="839008" cy="4194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F0E9B6-2ABA-480E-963D-B88536503AD2}"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023600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06872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25605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F0E9B6-2ABA-480E-963D-B88536503AD2}"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3395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0E9B6-2ABA-480E-963D-B88536503AD2}"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184131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F0E9B6-2ABA-480E-963D-B88536503AD2}"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27556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F0E9B6-2ABA-480E-963D-B88536503AD2}" type="datetimeFigureOut">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986796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F0E9B6-2ABA-480E-963D-B88536503AD2}" type="datetimeFigureOut">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190716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0E9B6-2ABA-480E-963D-B88536503AD2}" type="datetimeFigureOut">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298542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0E9B6-2ABA-480E-963D-B88536503AD2}"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67809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0E9B6-2ABA-480E-963D-B88536503AD2}"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B79DE2-2956-4560-819E-16C512E8A8AD}" type="slidenum">
              <a:rPr lang="en-US" smtClean="0"/>
              <a:t>‹#›</a:t>
            </a:fld>
            <a:endParaRPr lang="en-US"/>
          </a:p>
        </p:txBody>
      </p:sp>
    </p:spTree>
    <p:extLst>
      <p:ext uri="{BB962C8B-B14F-4D97-AF65-F5344CB8AC3E}">
        <p14:creationId xmlns:p14="http://schemas.microsoft.com/office/powerpoint/2010/main" val="384506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0E9B6-2ABA-480E-963D-B88536503AD2}" type="datetimeFigureOut">
              <a:rPr lang="en-US" smtClean="0"/>
              <a:t>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79DE2-2956-4560-819E-16C512E8A8AD}" type="slidenum">
              <a:rPr lang="en-US" smtClean="0"/>
              <a:t>‹#›</a:t>
            </a:fld>
            <a:endParaRPr lang="en-US"/>
          </a:p>
        </p:txBody>
      </p:sp>
    </p:spTree>
    <p:extLst>
      <p:ext uri="{BB962C8B-B14F-4D97-AF65-F5344CB8AC3E}">
        <p14:creationId xmlns:p14="http://schemas.microsoft.com/office/powerpoint/2010/main" val="4236422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fif"/><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fif"/><Relationship Id="rId1" Type="http://schemas.openxmlformats.org/officeDocument/2006/relationships/slideLayout" Target="../slideLayouts/slideLayout2.xml"/><Relationship Id="rId5" Type="http://schemas.openxmlformats.org/officeDocument/2006/relationships/image" Target="../media/image10.jfif"/><Relationship Id="rId4" Type="http://schemas.openxmlformats.org/officeDocument/2006/relationships/image" Target="../media/image9.jfif"/></Relationships>
</file>

<file path=ppt/slides/_rels/slide4.xml.rels><?xml version="1.0" encoding="UTF-8" standalone="yes"?>
<Relationships xmlns="http://schemas.openxmlformats.org/package/2006/relationships"><Relationship Id="rId8" Type="http://schemas.openxmlformats.org/officeDocument/2006/relationships/image" Target="../media/image15.jfif"/><Relationship Id="rId3" Type="http://schemas.openxmlformats.org/officeDocument/2006/relationships/slideLayout" Target="../slideLayouts/slideLayout2.xml"/><Relationship Id="rId7" Type="http://schemas.openxmlformats.org/officeDocument/2006/relationships/image" Target="../media/image14.jf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fif"/><Relationship Id="rId9" Type="http://schemas.openxmlformats.org/officeDocument/2006/relationships/image" Target="../media/image16.jfif"/></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jpeg"/><Relationship Id="rId7" Type="http://schemas.openxmlformats.org/officeDocument/2006/relationships/diagramColors" Target="../diagrams/colors1.xml"/><Relationship Id="rId2" Type="http://schemas.openxmlformats.org/officeDocument/2006/relationships/image" Target="../media/image17.jfif"/><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1.jfif"/><Relationship Id="rId5" Type="http://schemas.openxmlformats.org/officeDocument/2006/relationships/diagramLayout" Target="../diagrams/layout1.xml"/><Relationship Id="rId10" Type="http://schemas.openxmlformats.org/officeDocument/2006/relationships/image" Target="../media/image20.jfif"/><Relationship Id="rId4" Type="http://schemas.openxmlformats.org/officeDocument/2006/relationships/diagramData" Target="../diagrams/data1.xml"/><Relationship Id="rId9" Type="http://schemas.openxmlformats.org/officeDocument/2006/relationships/image" Target="../media/image19.jfif"/></Relationships>
</file>

<file path=ppt/slides/_rels/slide6.xml.rels><?xml version="1.0" encoding="UTF-8" standalone="yes"?>
<Relationships xmlns="http://schemas.openxmlformats.org/package/2006/relationships"><Relationship Id="rId8" Type="http://schemas.openxmlformats.org/officeDocument/2006/relationships/image" Target="../media/image23.jfif"/><Relationship Id="rId3" Type="http://schemas.openxmlformats.org/officeDocument/2006/relationships/diagramLayout" Target="../diagrams/layout2.xml"/><Relationship Id="rId7" Type="http://schemas.openxmlformats.org/officeDocument/2006/relationships/image" Target="../media/image22.jf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5.jfif"/><Relationship Id="rId4" Type="http://schemas.openxmlformats.org/officeDocument/2006/relationships/diagramQuickStyle" Target="../diagrams/quickStyle2.xml"/><Relationship Id="rId9" Type="http://schemas.openxmlformats.org/officeDocument/2006/relationships/image" Target="../media/image24.jfif"/></Relationships>
</file>

<file path=ppt/slides/_rels/slide7.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fif"/><Relationship Id="rId1" Type="http://schemas.openxmlformats.org/officeDocument/2006/relationships/slideLayout" Target="../slideLayouts/slideLayout2.xml"/><Relationship Id="rId6" Type="http://schemas.openxmlformats.org/officeDocument/2006/relationships/image" Target="../media/image29.jfif"/><Relationship Id="rId5" Type="http://schemas.openxmlformats.org/officeDocument/2006/relationships/image" Target="../media/image28.jfif"/><Relationship Id="rId4" Type="http://schemas.openxmlformats.org/officeDocument/2006/relationships/image" Target="../media/image3.jfif"/></Relationships>
</file>

<file path=ppt/slides/_rels/slide8.xml.rels><?xml version="1.0" encoding="UTF-8" standalone="yes"?>
<Relationships xmlns="http://schemas.openxmlformats.org/package/2006/relationships"><Relationship Id="rId3" Type="http://schemas.openxmlformats.org/officeDocument/2006/relationships/image" Target="../media/image31.jfif"/><Relationship Id="rId7" Type="http://schemas.openxmlformats.org/officeDocument/2006/relationships/image" Target="../media/image35.jfif"/><Relationship Id="rId2" Type="http://schemas.openxmlformats.org/officeDocument/2006/relationships/image" Target="../media/image30.jfif"/><Relationship Id="rId1" Type="http://schemas.openxmlformats.org/officeDocument/2006/relationships/slideLayout" Target="../slideLayouts/slideLayout2.xml"/><Relationship Id="rId6" Type="http://schemas.openxmlformats.org/officeDocument/2006/relationships/image" Target="../media/image34.jfif"/><Relationship Id="rId5" Type="http://schemas.openxmlformats.org/officeDocument/2006/relationships/image" Target="../media/image33.jfif"/><Relationship Id="rId4" Type="http://schemas.openxmlformats.org/officeDocument/2006/relationships/image" Target="../media/image32.jfif"/></Relationships>
</file>

<file path=ppt/slides/_rels/slide9.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fif"/><Relationship Id="rId5" Type="http://schemas.openxmlformats.org/officeDocument/2006/relationships/image" Target="../media/image39.jfif"/><Relationship Id="rId4" Type="http://schemas.openxmlformats.org/officeDocument/2006/relationships/image" Target="../media/image38.jf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49600" y="0"/>
            <a:ext cx="5998028" cy="1786390"/>
          </a:xfrm>
        </p:spPr>
        <p:txBody>
          <a:bodyPr>
            <a:normAutofit/>
          </a:bodyPr>
          <a:lstStyle/>
          <a:p>
            <a:r>
              <a:rPr lang="en-US" sz="4800" b="1" dirty="0" smtClean="0">
                <a:solidFill>
                  <a:srgbClr val="FF0000"/>
                </a:solidFill>
                <a:latin typeface="Castellar" panose="020A0402060406010301" pitchFamily="18" charset="0"/>
                <a:cs typeface="Times New Roman" panose="02020603050405020304" pitchFamily="18" charset="0"/>
              </a:rPr>
              <a:t>  </a:t>
            </a:r>
            <a:r>
              <a:rPr lang="en-US" sz="6000" b="1" i="1" dirty="0" smtClean="0">
                <a:solidFill>
                  <a:schemeClr val="bg1"/>
                </a:solidFill>
                <a:latin typeface="Castellar" panose="020A0402060406010301" pitchFamily="18" charset="0"/>
                <a:cs typeface="Times New Roman" panose="02020603050405020304" pitchFamily="18" charset="0"/>
              </a:rPr>
              <a:t>Bangladesh</a:t>
            </a:r>
            <a:endParaRPr lang="en-US" sz="6000" b="1" i="1" dirty="0">
              <a:solidFill>
                <a:schemeClr val="bg1"/>
              </a:solidFill>
              <a:latin typeface="Castellar" panose="020A0402060406010301"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2644775"/>
            <a:ext cx="3041650" cy="2282825"/>
          </a:xfrm>
          <a:prstGeom prst="roundRect">
            <a:avLst>
              <a:gd name="adj" fmla="val 8594"/>
            </a:avLst>
          </a:prstGeom>
          <a:solidFill>
            <a:srgbClr val="FFFFFF">
              <a:shade val="85000"/>
            </a:srgbClr>
          </a:solidFill>
          <a:ln>
            <a:noFill/>
          </a:ln>
          <a:effectLst>
            <a:reflection blurRad="12700" endPos="28000" dist="5000" dir="5400000" sy="-100000" algn="bl" rotWithShape="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0" y="2644775"/>
            <a:ext cx="3327400" cy="2162968"/>
          </a:xfrm>
          <a:prstGeom prst="roundRect">
            <a:avLst>
              <a:gd name="adj" fmla="val 8594"/>
            </a:avLst>
          </a:prstGeom>
          <a:solidFill>
            <a:srgbClr val="FFFFFF">
              <a:shade val="85000"/>
            </a:srgbClr>
          </a:solidFill>
          <a:ln>
            <a:noFill/>
          </a:ln>
          <a:effectLst>
            <a:reflection blurRad="12700" endPos="28000" dist="5000" dir="5400000" sy="-100000" algn="bl" rotWithShape="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900" y="2644775"/>
            <a:ext cx="2984500" cy="2146496"/>
          </a:xfrm>
          <a:prstGeom prst="roundRect">
            <a:avLst>
              <a:gd name="adj" fmla="val 8594"/>
            </a:avLst>
          </a:prstGeom>
          <a:solidFill>
            <a:srgbClr val="FFFFFF">
              <a:shade val="85000"/>
            </a:srgbClr>
          </a:solidFill>
          <a:ln>
            <a:noFill/>
          </a:ln>
          <a:effectLst>
            <a:reflection blurRad="12700" endPos="28000" dist="5000" dir="5400000" sy="-100000" algn="bl" rotWithShape="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400" y="2731891"/>
            <a:ext cx="2895600" cy="2146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196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200" y="1789340"/>
            <a:ext cx="5715000" cy="1423760"/>
          </a:xfrm>
        </p:spPr>
        <p:txBody>
          <a:bodyPr>
            <a:noAutofit/>
          </a:bodyPr>
          <a:lstStyle/>
          <a:p>
            <a:pPr marL="0" indent="0">
              <a:buNone/>
            </a:pPr>
            <a:r>
              <a:rPr lang="en-US" sz="6000" b="1" dirty="0" smtClean="0">
                <a:solidFill>
                  <a:srgbClr val="D5191D"/>
                </a:solidFill>
                <a:latin typeface="Jokerman" pitchFamily="82" charset="0"/>
              </a:rPr>
              <a:t>THANK  YOU</a:t>
            </a:r>
            <a:endParaRPr lang="en-US" sz="6000" b="1" dirty="0">
              <a:solidFill>
                <a:srgbClr val="D5191D"/>
              </a:solidFill>
              <a:latin typeface="Jokerman" pitchFamily="82" charset="0"/>
            </a:endParaRPr>
          </a:p>
        </p:txBody>
      </p:sp>
    </p:spTree>
    <p:extLst>
      <p:ext uri="{BB962C8B-B14F-4D97-AF65-F5344CB8AC3E}">
        <p14:creationId xmlns:p14="http://schemas.microsoft.com/office/powerpoint/2010/main" val="423629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1000"/>
            <a:lum/>
            <a:extLst>
              <a:ext uri="{BEBA8EAE-BF5A-486C-A8C5-ECC9F3942E4B}">
                <a14:imgProps xmlns:a14="http://schemas.microsoft.com/office/drawing/2010/main">
                  <a14:imgLayer r:embed="rId3">
                    <a14:imgEffect>
                      <a14:brightnessContrast contrast="10000"/>
                    </a14:imgEffect>
                  </a14:imgLayer>
                </a14:imgProps>
              </a:ext>
            </a:extLst>
          </a:blip>
          <a:srcRect/>
          <a:stretch>
            <a:fillRect t="-48000" r="-3000" b="-10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76600" cy="1325563"/>
          </a:xfrm>
        </p:spPr>
        <p:txBody>
          <a:bodyPr>
            <a:normAutofit/>
          </a:bodyPr>
          <a:lstStyle/>
          <a:p>
            <a:pPr marL="457200" indent="-457200">
              <a:buFont typeface="Wingdings" panose="05000000000000000000" pitchFamily="2" charset="2"/>
              <a:buChar char="q"/>
            </a:pPr>
            <a:r>
              <a:rPr lang="en-US" sz="3200" b="1" i="1" u="sng" dirty="0" smtClean="0">
                <a:solidFill>
                  <a:schemeClr val="bg1"/>
                </a:solidFill>
                <a:latin typeface="Times New Roman" panose="02020603050405020304" pitchFamily="18" charset="0"/>
                <a:cs typeface="Times New Roman" panose="02020603050405020304" pitchFamily="18" charset="0"/>
              </a:rPr>
              <a:t>Independence</a:t>
            </a:r>
            <a:endParaRPr lang="en-US" sz="3200" b="1" i="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3893910"/>
            <a:ext cx="10515600" cy="1690461"/>
          </a:xfrm>
        </p:spPr>
        <p:txBody>
          <a:bodyPr>
            <a:normAutofit/>
          </a:bodyPr>
          <a:lstStyle/>
          <a:p>
            <a:r>
              <a:rPr lang="en-US" sz="2000" dirty="0">
                <a:latin typeface="Times New Roman" panose="02020603050405020304" pitchFamily="18" charset="0"/>
                <a:cs typeface="Times New Roman" panose="02020603050405020304" pitchFamily="18" charset="0"/>
              </a:rPr>
              <a:t>The Bangladesh Liberation War started on 26 March and lasted till 16 December 1971 which is celebrated as Victory Day in Bangladesh. In the early hours of March 26, 1971, the undisputed leader of Bengali, Sheikh </a:t>
            </a:r>
            <a:r>
              <a:rPr lang="en-US" sz="2000" dirty="0" err="1">
                <a:latin typeface="Times New Roman" panose="02020603050405020304" pitchFamily="18" charset="0"/>
                <a:cs typeface="Times New Roman" panose="02020603050405020304" pitchFamily="18" charset="0"/>
              </a:rPr>
              <a:t>Mujibur</a:t>
            </a:r>
            <a:r>
              <a:rPr lang="en-US" sz="2000" dirty="0">
                <a:latin typeface="Times New Roman" panose="02020603050405020304" pitchFamily="18" charset="0"/>
                <a:cs typeface="Times New Roman" panose="02020603050405020304" pitchFamily="18" charset="0"/>
              </a:rPr>
              <a:t> Rahman, declared independence before being arrested by the Pakistani army.</a:t>
            </a:r>
          </a:p>
        </p:txBody>
      </p:sp>
      <p:pic>
        <p:nvPicPr>
          <p:cNvPr id="4" name="Picture 3"/>
          <p:cNvPicPr>
            <a:picLocks noChangeAspect="1"/>
          </p:cNvPicPr>
          <p:nvPr/>
        </p:nvPicPr>
        <p:blipFill>
          <a:blip r:embed="rId4"/>
          <a:stretch>
            <a:fillRect/>
          </a:stretch>
        </p:blipFill>
        <p:spPr>
          <a:xfrm>
            <a:off x="3695700" y="1413102"/>
            <a:ext cx="3041197" cy="2019186"/>
          </a:xfrm>
          <a:prstGeom prst="rect">
            <a:avLst/>
          </a:prstGeom>
        </p:spPr>
      </p:pic>
    </p:spTree>
    <p:extLst>
      <p:ext uri="{BB962C8B-B14F-4D97-AF65-F5344CB8AC3E}">
        <p14:creationId xmlns:p14="http://schemas.microsoft.com/office/powerpoint/2010/main" val="252295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marL="457200" indent="-457200">
              <a:buFont typeface="Wingdings" panose="05000000000000000000" pitchFamily="2" charset="2"/>
              <a:buChar char="q"/>
            </a:pPr>
            <a:r>
              <a:rPr lang="en-US" sz="3200" b="1" i="1" u="sng" dirty="0">
                <a:solidFill>
                  <a:schemeClr val="bg1"/>
                </a:solidFill>
                <a:latin typeface="Times New Roman" panose="02020603050405020304" pitchFamily="18" charset="0"/>
                <a:cs typeface="Times New Roman" panose="02020603050405020304" pitchFamily="18" charset="0"/>
              </a:rPr>
              <a:t>Liberation War</a:t>
            </a:r>
          </a:p>
        </p:txBody>
      </p:sp>
      <p:sp>
        <p:nvSpPr>
          <p:cNvPr id="3" name="Content Placeholder 2"/>
          <p:cNvSpPr>
            <a:spLocks noGrp="1"/>
          </p:cNvSpPr>
          <p:nvPr>
            <p:ph idx="1"/>
          </p:nvPr>
        </p:nvSpPr>
        <p:spPr>
          <a:xfrm>
            <a:off x="0" y="5766254"/>
            <a:ext cx="10515600" cy="1091746"/>
          </a:xfrm>
        </p:spPr>
        <p:txBody>
          <a:bodyPr>
            <a:normAutofit lnSpcReduction="10000"/>
          </a:bodyPr>
          <a:lstStyle/>
          <a:p>
            <a:r>
              <a:rPr lang="en-US" sz="2000" b="1" i="1" dirty="0" smtClean="0">
                <a:solidFill>
                  <a:schemeClr val="bg1">
                    <a:lumMod val="95000"/>
                  </a:schemeClr>
                </a:solidFill>
                <a:latin typeface="Times New Roman" panose="02020603050405020304" pitchFamily="18" charset="0"/>
                <a:cs typeface="Times New Roman" panose="02020603050405020304" pitchFamily="18" charset="0"/>
              </a:rPr>
              <a:t>the war began </a:t>
            </a:r>
            <a:r>
              <a:rPr lang="en-US" sz="2000" b="1" i="1" dirty="0">
                <a:solidFill>
                  <a:schemeClr val="bg1">
                    <a:lumMod val="95000"/>
                  </a:schemeClr>
                </a:solidFill>
                <a:latin typeface="Times New Roman" panose="02020603050405020304" pitchFamily="18" charset="0"/>
                <a:cs typeface="Times New Roman" panose="02020603050405020304" pitchFamily="18" charset="0"/>
              </a:rPr>
              <a:t>after the Pakistani military junta based in West Pakistan launched Operation Searchlight against the people of East Pakistan on the night of 25 March 1971. It pursued the systematic elimination of nationalist Bengali civilians, students, intelligentsia, religious minorities and armed personnel</a:t>
            </a:r>
            <a:r>
              <a:rPr lang="en-US" sz="2000" dirty="0">
                <a:latin typeface="Times New Roman" panose="02020603050405020304" pitchFamily="18" charset="0"/>
                <a:cs typeface="Times New Roman" panose="02020603050405020304" pitchFamily="18" charset="0"/>
              </a:rPr>
              <a:t>.</a:t>
            </a:r>
          </a:p>
        </p:txBody>
      </p:sp>
      <p:sp>
        <p:nvSpPr>
          <p:cNvPr id="5" name="Rectangle 4"/>
          <p:cNvSpPr/>
          <p:nvPr/>
        </p:nvSpPr>
        <p:spPr>
          <a:xfrm>
            <a:off x="2393833" y="3840133"/>
            <a:ext cx="248786" cy="400110"/>
          </a:xfrm>
          <a:prstGeom prst="rect">
            <a:avLst/>
          </a:prstGeom>
        </p:spPr>
        <p:txBody>
          <a:bodyPr wrap="none">
            <a:spAutoFit/>
          </a:bodyPr>
          <a:lstStyle/>
          <a:p>
            <a:r>
              <a:rPr lang="en-US" sz="2000" dirty="0" smtClean="0">
                <a:solidFill>
                  <a:prstClr val="black"/>
                </a:solidFill>
                <a:latin typeface="Times New Roman" panose="02020603050405020304" pitchFamily="18" charset="0"/>
                <a:cs typeface="Times New Roman" panose="02020603050405020304" pitchFamily="18" charset="0"/>
              </a:rPr>
              <a:t> </a:t>
            </a:r>
            <a:endParaRPr lang="en-US" dirty="0"/>
          </a:p>
        </p:txBody>
      </p:sp>
      <p:sp>
        <p:nvSpPr>
          <p:cNvPr id="6" name="Rectangle 5"/>
          <p:cNvSpPr/>
          <p:nvPr/>
        </p:nvSpPr>
        <p:spPr>
          <a:xfrm>
            <a:off x="1727946" y="3636933"/>
            <a:ext cx="248786" cy="400110"/>
          </a:xfrm>
          <a:prstGeom prst="rect">
            <a:avLst/>
          </a:prstGeom>
        </p:spPr>
        <p:txBody>
          <a:bodyPr wrap="none">
            <a:spAutoFit/>
          </a:bodyPr>
          <a:lstStyle/>
          <a:p>
            <a:r>
              <a:rPr lang="en-US" sz="2000" dirty="0" smtClean="0">
                <a:solidFill>
                  <a:prstClr val="black"/>
                </a:solidFill>
                <a:latin typeface="Times New Roman" panose="02020603050405020304" pitchFamily="18" charset="0"/>
                <a:cs typeface="Times New Roman" panose="02020603050405020304" pitchFamily="18" charset="0"/>
              </a:rPr>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6" y="2119313"/>
            <a:ext cx="2954433" cy="192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487" y="2169318"/>
            <a:ext cx="2714625" cy="18208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636" y="2119313"/>
            <a:ext cx="2963864" cy="18041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9170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3000"/>
            <a:lum/>
          </a:blip>
          <a:srcRect/>
          <a:stretch>
            <a:fillRect t="4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00" y="0"/>
            <a:ext cx="10515600" cy="1325563"/>
          </a:xfrm>
        </p:spPr>
        <p:txBody>
          <a:bodyPr>
            <a:normAutofit/>
          </a:bodyPr>
          <a:lstStyle/>
          <a:p>
            <a:pPr marL="571500" indent="-571500">
              <a:buFont typeface="Wingdings" panose="05000000000000000000" pitchFamily="2" charset="2"/>
              <a:buChar char="q"/>
            </a:pPr>
            <a:r>
              <a:rPr lang="en-US" sz="3200" b="1" i="1" u="sng" dirty="0" err="1">
                <a:solidFill>
                  <a:srgbClr val="FF0000"/>
                </a:solidFill>
                <a:latin typeface="Times New Roman" panose="02020603050405020304" pitchFamily="18" charset="0"/>
                <a:cs typeface="Times New Roman" panose="02020603050405020304" pitchFamily="18" charset="0"/>
              </a:rPr>
              <a:t>Cultuer</a:t>
            </a:r>
            <a:r>
              <a:rPr lang="en-US" sz="3200" b="1" i="1" u="sng" dirty="0">
                <a:solidFill>
                  <a:srgbClr val="FF0000"/>
                </a:solidFill>
                <a:latin typeface="Times New Roman" panose="02020603050405020304" pitchFamily="18" charset="0"/>
                <a:cs typeface="Times New Roman" panose="02020603050405020304" pitchFamily="18" charset="0"/>
              </a:rPr>
              <a:t> of BD</a:t>
            </a:r>
          </a:p>
        </p:txBody>
      </p:sp>
      <p:pic>
        <p:nvPicPr>
          <p:cNvPr id="4" name="Content Placeholder 3"/>
          <p:cNvPicPr>
            <a:picLocks noGrp="1" noChangeAspect="1"/>
          </p:cNvPicPr>
          <p:nvPr>
            <p:ph idx="1"/>
          </p:nvPr>
        </p:nvPicPr>
        <p:blipFill>
          <a:blip r:embed="rId5"/>
          <a:stretch>
            <a:fillRect/>
          </a:stretch>
        </p:blipFill>
        <p:spPr>
          <a:xfrm>
            <a:off x="5826125" y="4733924"/>
            <a:ext cx="3225800" cy="18621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Rectangle 4"/>
          <p:cNvSpPr/>
          <p:nvPr/>
        </p:nvSpPr>
        <p:spPr>
          <a:xfrm>
            <a:off x="863829" y="843770"/>
            <a:ext cx="10165724" cy="1015663"/>
          </a:xfrm>
          <a:prstGeom prst="rect">
            <a:avLst/>
          </a:prstGeom>
        </p:spPr>
        <p:txBody>
          <a:bodyPr wrap="square">
            <a:spAutoFit/>
          </a:bodyPr>
          <a:lstStyle/>
          <a:p>
            <a:r>
              <a:rPr lang="en-US" sz="2000" b="1" i="1" dirty="0">
                <a:solidFill>
                  <a:srgbClr val="FF0000"/>
                </a:solidFill>
                <a:latin typeface="Times New Roman" panose="02020603050405020304" pitchFamily="18" charset="0"/>
                <a:cs typeface="Times New Roman" panose="02020603050405020304" pitchFamily="18" charset="0"/>
              </a:rPr>
              <a:t>The Bengal region has a multifaceted folk heritage, enriched by its ancient animist, Buddhist, Hindu, and Muslim roots. Weaving, pottery and terracotta sculpture are some of the earliest forms of artistic expression</a:t>
            </a:r>
            <a:r>
              <a:rPr lang="en-US" dirty="0">
                <a:solidFill>
                  <a:srgbClr val="FF0000"/>
                </a:solidFill>
              </a:rPr>
              <a:t>.</a:t>
            </a:r>
          </a:p>
        </p:txBody>
      </p:sp>
      <p:pic>
        <p:nvPicPr>
          <p:cNvPr id="3" name="WhatsApp Video 2024-12-04 at 01.18.48_bcdac8df">
            <a:hlinkClick r:id="" action="ppaction://media"/>
            <a:extLst>
              <a:ext uri="{FF2B5EF4-FFF2-40B4-BE49-F238E27FC236}">
                <a16:creationId xmlns:a16="http://schemas.microsoft.com/office/drawing/2014/main" xmlns="" id="{3F90C43E-7296-3E20-B558-F737C35968CC}"/>
              </a:ext>
            </a:extLst>
          </p:cNvPr>
          <p:cNvPicPr>
            <a:picLocks noChangeAspect="1"/>
          </p:cNvPicPr>
          <p:nvPr>
            <a:videoFile r:link="rId2"/>
            <p:extLst>
              <p:ext uri="{DAA4B4D4-6D71-4841-9C94-3DE7FCFB9230}">
                <p14:media xmlns:p14="http://schemas.microsoft.com/office/powerpoint/2010/main" r:embed="rId1">
                  <p14:bmkLst>
                    <p14:bmk name="Bookmark 1" time="3316.9324"/>
                    <p14:bmk name="Bookmark 2" time="3379.9948"/>
                  </p14:bmkLst>
                </p14:media>
              </p:ext>
            </p:extLst>
          </p:nvPr>
        </p:nvPicPr>
        <p:blipFill>
          <a:blip r:embed="rId6"/>
          <a:stretch>
            <a:fillRect/>
          </a:stretch>
        </p:blipFill>
        <p:spPr>
          <a:xfrm>
            <a:off x="0" y="2108200"/>
            <a:ext cx="3225800" cy="2336800"/>
          </a:xfrm>
          <a:prstGeom prst="roundRect">
            <a:avLst>
              <a:gd name="adj" fmla="val 5439"/>
            </a:avLst>
          </a:prstGeom>
          <a:ln>
            <a:noFill/>
          </a:ln>
          <a:effectLst>
            <a:innerShdw blurRad="114300" dist="50800">
              <a:srgbClr val="000000">
                <a:alpha val="0"/>
              </a:srgbClr>
            </a:innerShdw>
          </a:effectLst>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575" y="4986337"/>
            <a:ext cx="2838450" cy="16097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8625" y="4889500"/>
            <a:ext cx="2857500" cy="17065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6050" y="4279900"/>
            <a:ext cx="2857500" cy="2171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34938715"/>
      </p:ext>
    </p:extLst>
  </p:cSld>
  <p:clrMapOvr>
    <a:masterClrMapping/>
  </p:clrMapOvr>
  <p:transition spd="slow">
    <p:randomBar dir="vert"/>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68000" b="-6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9971" y="402772"/>
            <a:ext cx="2645229" cy="816428"/>
          </a:xfrm>
        </p:spPr>
        <p:txBody>
          <a:bodyPr>
            <a:normAutofit/>
          </a:bodyPr>
          <a:lstStyle/>
          <a:p>
            <a:pPr marL="457200" indent="-457200">
              <a:buFont typeface="Wingdings" panose="05000000000000000000" pitchFamily="2" charset="2"/>
              <a:buChar char="q"/>
            </a:pPr>
            <a:r>
              <a:rPr lang="en-US" sz="3200" b="1" u="sng" dirty="0">
                <a:solidFill>
                  <a:srgbClr val="002060"/>
                </a:solidFill>
                <a:latin typeface="Times New Roman" panose="02020603050405020304" pitchFamily="18" charset="0"/>
                <a:cs typeface="Times New Roman" panose="02020603050405020304" pitchFamily="18" charset="0"/>
              </a:rPr>
              <a:t>Beauty</a:t>
            </a:r>
          </a:p>
        </p:txBody>
      </p:sp>
      <p:sp>
        <p:nvSpPr>
          <p:cNvPr id="5" name="Rectangle 4"/>
          <p:cNvSpPr/>
          <p:nvPr/>
        </p:nvSpPr>
        <p:spPr>
          <a:xfrm>
            <a:off x="859971" y="1315721"/>
            <a:ext cx="11005458" cy="923330"/>
          </a:xfrm>
          <a:prstGeom prst="rect">
            <a:avLst/>
          </a:prstGeom>
        </p:spPr>
        <p:txBody>
          <a:bodyPr wrap="square">
            <a:spAutoFit/>
          </a:bodyPr>
          <a:lstStyle/>
          <a:p>
            <a:r>
              <a:rPr lang="en-US" b="1" i="1" dirty="0">
                <a:solidFill>
                  <a:srgbClr val="002060"/>
                </a:solidFill>
              </a:rPr>
              <a:t>Bangladesh has a land of enormous natural beauty, hundreds of rivers, crystal clear water, lakes surrounded by green hills, tropical rain forests, world's largest mangrove forest, home of the Royal Bengal Tiger and the wild </a:t>
            </a:r>
            <a:r>
              <a:rPr lang="en-US" b="1" i="1" dirty="0">
                <a:solidFill>
                  <a:schemeClr val="accent1">
                    <a:lumMod val="50000"/>
                  </a:schemeClr>
                </a:solidFill>
              </a:rPr>
              <a:t>lives</a:t>
            </a:r>
          </a:p>
        </p:txBody>
      </p:sp>
      <p:pic>
        <p:nvPicPr>
          <p:cNvPr id="2050" name="Picture 2" descr="Beautiful Bangladesh – International Social Business Summer Pr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38" y="-7562948"/>
            <a:ext cx="7770132" cy="63981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2231990341"/>
              </p:ext>
            </p:extLst>
          </p:nvPr>
        </p:nvGraphicFramePr>
        <p:xfrm>
          <a:off x="0" y="1304834"/>
          <a:ext cx="4770438" cy="4406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9937" y="4894261"/>
            <a:ext cx="2619375" cy="17430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2304" y="3413123"/>
            <a:ext cx="2743200" cy="16668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5504" y="2090737"/>
            <a:ext cx="2705100" cy="16859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8930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
              <a:srgbClr val="FBEAC7"/>
            </a:gs>
            <a:gs pos="22000">
              <a:srgbClr val="FEE7F2"/>
            </a:gs>
            <a:gs pos="36000">
              <a:srgbClr val="FAC77D"/>
            </a:gs>
            <a:gs pos="61000">
              <a:srgbClr val="FBA97D"/>
            </a:gs>
            <a:gs pos="82001">
              <a:srgbClr val="FBD49C"/>
            </a:gs>
            <a:gs pos="100000">
              <a:srgbClr val="FEE7F2"/>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8829" y="288925"/>
            <a:ext cx="3298371" cy="1325563"/>
          </a:xfrm>
        </p:spPr>
        <p:txBody>
          <a:bodyPr>
            <a:normAutofit/>
          </a:bodyPr>
          <a:lstStyle/>
          <a:p>
            <a:pPr marL="457200" indent="-457200">
              <a:buFont typeface="Wingdings" pitchFamily="2" charset="2"/>
              <a:buChar char="q"/>
            </a:pPr>
            <a:r>
              <a:rPr lang="en-US" sz="3200" b="1" u="sng" dirty="0" smtClean="0">
                <a:solidFill>
                  <a:srgbClr val="002060"/>
                </a:solidFill>
                <a:latin typeface="Times New Roman" panose="02020603050405020304" pitchFamily="18" charset="0"/>
                <a:cs typeface="Times New Roman" panose="02020603050405020304" pitchFamily="18" charset="0"/>
              </a:rPr>
              <a:t>Tea Forest</a:t>
            </a:r>
            <a:endParaRPr lang="en-US" sz="3200" b="1" u="sng" dirty="0">
              <a:solidFill>
                <a:srgbClr val="002060"/>
              </a:solidFill>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3631477719"/>
              </p:ext>
            </p:extLst>
          </p:nvPr>
        </p:nvGraphicFramePr>
        <p:xfrm>
          <a:off x="-622300" y="1485899"/>
          <a:ext cx="4267200" cy="3136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0318" y="3658392"/>
            <a:ext cx="4294982" cy="23233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0600" y="4738686"/>
            <a:ext cx="3144837" cy="187960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0318" y="30954"/>
            <a:ext cx="3492500" cy="25987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62950" y="1600992"/>
            <a:ext cx="3041650" cy="205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5068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20000">
              <a:srgbClr val="000040"/>
            </a:gs>
            <a:gs pos="50000">
              <a:srgbClr val="400040"/>
            </a:gs>
            <a:gs pos="89000">
              <a:srgbClr val="8F0040"/>
            </a:gs>
            <a:gs pos="100000">
              <a:srgbClr val="F27300"/>
            </a:gs>
            <a:gs pos="100000">
              <a:srgbClr val="FFBF0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7400" y="100919"/>
            <a:ext cx="3037114" cy="972231"/>
          </a:xfrm>
        </p:spPr>
        <p:txBody>
          <a:bodyPr>
            <a:normAutofit/>
          </a:bodyPr>
          <a:lstStyle/>
          <a:p>
            <a:pPr marL="457200" indent="-457200">
              <a:buFont typeface="Wingdings" panose="05000000000000000000" pitchFamily="2" charset="2"/>
              <a:buChar char="q"/>
            </a:pPr>
            <a:r>
              <a:rPr lang="en-US" sz="3200" b="1" u="sng" dirty="0" smtClean="0">
                <a:solidFill>
                  <a:srgbClr val="FFC000"/>
                </a:solidFill>
                <a:latin typeface="Times New Roman" panose="02020603050405020304" pitchFamily="18" charset="0"/>
                <a:cs typeface="Times New Roman" panose="02020603050405020304" pitchFamily="18" charset="0"/>
              </a:rPr>
              <a:t>Saint martin</a:t>
            </a:r>
            <a:endParaRPr lang="en-US" sz="3200" b="1" u="sng" dirty="0">
              <a:solidFill>
                <a:srgbClr val="FFC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0" y="2628900"/>
            <a:ext cx="2857500" cy="1600200"/>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0" y="4225925"/>
            <a:ext cx="2695575" cy="1695450"/>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75" y="4130675"/>
            <a:ext cx="2847975" cy="1600200"/>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525" y="1073150"/>
            <a:ext cx="2752725" cy="1657350"/>
          </a:xfrm>
          <a:prstGeom prst="rect">
            <a:avLst/>
          </a:prstGeom>
          <a:ln w="2286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923925"/>
            <a:ext cx="2676525" cy="17049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1752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3399"/>
            </a:gs>
            <a:gs pos="36000">
              <a:srgbClr val="FF6633"/>
            </a:gs>
            <a:gs pos="50000">
              <a:srgbClr val="FFFF00"/>
            </a:gs>
            <a:gs pos="63000">
              <a:srgbClr val="01A78F"/>
            </a:gs>
            <a:gs pos="100000">
              <a:srgbClr val="3366F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5600" y="0"/>
            <a:ext cx="2806700" cy="1133475"/>
          </a:xfrm>
        </p:spPr>
        <p:txBody>
          <a:bodyPr>
            <a:normAutofit/>
          </a:bodyPr>
          <a:lstStyle/>
          <a:p>
            <a:pPr marL="457200" indent="-457200">
              <a:buFont typeface="Wingdings" panose="05000000000000000000" pitchFamily="2" charset="2"/>
              <a:buChar char="q"/>
            </a:pPr>
            <a:r>
              <a:rPr lang="en-US" sz="3200" b="1" i="1" u="sng" dirty="0" smtClean="0">
                <a:solidFill>
                  <a:srgbClr val="FFFF00"/>
                </a:solidFill>
                <a:latin typeface="Times New Roman" panose="02020603050405020304" pitchFamily="18" charset="0"/>
                <a:cs typeface="Times New Roman" panose="02020603050405020304" pitchFamily="18" charset="0"/>
              </a:rPr>
              <a:t>Agriculture</a:t>
            </a:r>
            <a:endParaRPr lang="en-US" sz="3200" b="1" i="1" u="sng" dirty="0">
              <a:solidFill>
                <a:srgbClr val="FFFF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690" y="2478088"/>
            <a:ext cx="2641601" cy="23368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131617"/>
            <a:ext cx="2762249" cy="23431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02" y="4474767"/>
            <a:ext cx="2847975" cy="22606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152" y="1402557"/>
            <a:ext cx="2905125" cy="249793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0890" y="-198039"/>
            <a:ext cx="2593975" cy="232965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0390" y="4749799"/>
            <a:ext cx="2628110" cy="210820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23105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6000">
              <a:srgbClr val="1F1F1F"/>
            </a:gs>
            <a:gs pos="21000">
              <a:srgbClr val="FFFFFF"/>
            </a:gs>
            <a:gs pos="42000">
              <a:srgbClr val="636363"/>
            </a:gs>
            <a:gs pos="53000">
              <a:srgbClr val="CFCFCF"/>
            </a:gs>
            <a:gs pos="66000">
              <a:srgbClr val="CFCFCF"/>
            </a:gs>
            <a:gs pos="75999">
              <a:srgbClr val="1F1F1F"/>
            </a:gs>
            <a:gs pos="77000">
              <a:srgbClr val="FFFFFF"/>
            </a:gs>
            <a:gs pos="100000">
              <a:srgbClr val="7F7F7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15343" cy="843189"/>
          </a:xfrm>
        </p:spPr>
        <p:txBody>
          <a:bodyPr>
            <a:normAutofit/>
          </a:bodyPr>
          <a:lstStyle/>
          <a:p>
            <a:pPr marL="457200" indent="-457200">
              <a:buFont typeface="Wingdings" panose="05000000000000000000" pitchFamily="2" charset="2"/>
              <a:buChar char="q"/>
            </a:pPr>
            <a:r>
              <a:rPr lang="en-US" sz="3200" b="1" u="sng" dirty="0">
                <a:solidFill>
                  <a:srgbClr val="00B0F0"/>
                </a:solidFill>
                <a:latin typeface="Times New Roman" panose="02020603050405020304" pitchFamily="18" charset="0"/>
                <a:cs typeface="Times New Roman" panose="02020603050405020304" pitchFamily="18" charset="0"/>
              </a:rPr>
              <a:t>Development</a:t>
            </a:r>
          </a:p>
        </p:txBody>
      </p:sp>
      <p:sp>
        <p:nvSpPr>
          <p:cNvPr id="3" name="Content Placeholder 2"/>
          <p:cNvSpPr>
            <a:spLocks noGrp="1"/>
          </p:cNvSpPr>
          <p:nvPr>
            <p:ph idx="1"/>
          </p:nvPr>
        </p:nvSpPr>
        <p:spPr>
          <a:xfrm>
            <a:off x="838200" y="5105400"/>
            <a:ext cx="10515600" cy="1284514"/>
          </a:xfrm>
        </p:spPr>
        <p:txBody>
          <a:bodyPr/>
          <a:lstStyle/>
          <a:p>
            <a:r>
              <a:rPr lang="en-US" sz="2000" dirty="0">
                <a:latin typeface="Times New Roman" panose="02020603050405020304" pitchFamily="18" charset="0"/>
                <a:cs typeface="Times New Roman" panose="02020603050405020304" pitchFamily="18" charset="0"/>
              </a:rPr>
              <a:t>In the 40 years since its birth from ashes and fire, Bangladesh has registered many gains. In terms of Millennium Development Goals, Bangladesh has achieved remarkable progress in the areas of primary schooling, lowering the infant and under-five mortality rate and overall poverty reduction</a:t>
            </a:r>
            <a:r>
              <a:rPr lang="en-US" dirty="0"/>
              <a:t>.</a:t>
            </a:r>
          </a:p>
        </p:txBody>
      </p:sp>
      <p:pic>
        <p:nvPicPr>
          <p:cNvPr id="5" name="Picture 4"/>
          <p:cNvPicPr>
            <a:picLocks noChangeAspect="1"/>
          </p:cNvPicPr>
          <p:nvPr/>
        </p:nvPicPr>
        <p:blipFill>
          <a:blip r:embed="rId2"/>
          <a:stretch>
            <a:fillRect/>
          </a:stretch>
        </p:blipFill>
        <p:spPr>
          <a:xfrm>
            <a:off x="3774166" y="91957"/>
            <a:ext cx="2221821" cy="1101843"/>
          </a:xfrm>
          <a:prstGeom prst="ellipse">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87" y="1541349"/>
            <a:ext cx="2733675" cy="1922519"/>
          </a:xfrm>
          <a:prstGeom prst="rect">
            <a:avLst/>
          </a:prstGeom>
          <a:effectLst>
            <a:reflection blurRad="6350" stA="50000" endA="300" endPos="90000" dist="508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012" y="1616018"/>
            <a:ext cx="2466975" cy="1847850"/>
          </a:xfrm>
          <a:prstGeom prst="rect">
            <a:avLst/>
          </a:prstGeom>
          <a:effectLst>
            <a:reflection blurRad="6350" stA="50000" endA="300" endPos="90000" dist="50800" dir="5400000" sy="-100000" algn="bl" rotWithShape="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637" y="1682691"/>
            <a:ext cx="2619375" cy="1743075"/>
          </a:xfrm>
          <a:prstGeom prst="rect">
            <a:avLst/>
          </a:prstGeom>
          <a:effectLst>
            <a:reflection blurRad="6350" stA="50000" endA="295" endPos="92000" dist="101600" dir="5400000" sy="-100000" algn="bl" rotWithShape="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662" y="1667639"/>
            <a:ext cx="2762250" cy="1846319"/>
          </a:xfrm>
          <a:prstGeom prst="rect">
            <a:avLst/>
          </a:prstGeom>
          <a:effectLst>
            <a:reflection blurRad="6350" stA="50000" endA="300" endPos="90000" dist="50800" dir="5400000" sy="-100000" algn="bl" rotWithShape="0"/>
          </a:effectLst>
        </p:spPr>
      </p:pic>
    </p:spTree>
    <p:extLst>
      <p:ext uri="{BB962C8B-B14F-4D97-AF65-F5344CB8AC3E}">
        <p14:creationId xmlns:p14="http://schemas.microsoft.com/office/powerpoint/2010/main" val="156802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272</Words>
  <Application>Microsoft Office PowerPoint</Application>
  <PresentationFormat>Custom</PresentationFormat>
  <Paragraphs>29</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Independence</vt:lpstr>
      <vt:lpstr>Liberation War</vt:lpstr>
      <vt:lpstr>Cultuer of BD</vt:lpstr>
      <vt:lpstr>Beauty</vt:lpstr>
      <vt:lpstr>Tea Forest</vt:lpstr>
      <vt:lpstr>Saint martin</vt:lpstr>
      <vt:lpstr>Agriculture</vt:lpstr>
      <vt:lpstr>Development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Denco Computers</dc:creator>
  <cp:lastModifiedBy>FAHIM</cp:lastModifiedBy>
  <cp:revision>36</cp:revision>
  <dcterms:created xsi:type="dcterms:W3CDTF">2024-11-29T08:28:41Z</dcterms:created>
  <dcterms:modified xsi:type="dcterms:W3CDTF">2025-01-26T04:45:12Z</dcterms:modified>
</cp:coreProperties>
</file>